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DM Sans" panose="020B0604020202020204" charset="0"/>
      <p:regular r:id="rId27"/>
    </p:embeddedFont>
    <p:embeddedFont>
      <p:font typeface="DM Sans Bold" panose="020B0604020202020204" charset="0"/>
      <p:regular r:id="rId28"/>
    </p:embeddedFont>
    <p:embeddedFont>
      <p:font typeface="Shuneet Square Book" panose="020B0604020202020204" charset="-79"/>
      <p:regular r:id="rId29"/>
    </p:embeddedFont>
    <p:embeddedFont>
      <p:font typeface="Shuneet Square Book Bold" panose="020B0604020202020204" charset="-79"/>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89A60-22B9-40C0-9C3A-3D19475E1FE9}" v="2" dt="2021-05-20T03:20:45.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4" d="100"/>
          <a:sy n="44" d="100"/>
        </p:scale>
        <p:origin x="87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lyan Permata Sukma(572031)" userId="3b295d02-1187-4559-b36d-c30535337b68" providerId="ADAL" clId="{CE49C385-99FB-4391-A997-60B8BE00CD55}"/>
    <pc:docChg chg="modSld">
      <pc:chgData name="Berlyan Permata Sukma(572031)" userId="3b295d02-1187-4559-b36d-c30535337b68" providerId="ADAL" clId="{CE49C385-99FB-4391-A997-60B8BE00CD55}" dt="2021-05-19T20:42:52.182" v="13" actId="14100"/>
      <pc:docMkLst>
        <pc:docMk/>
      </pc:docMkLst>
      <pc:sldChg chg="modSp mod">
        <pc:chgData name="Berlyan Permata Sukma(572031)" userId="3b295d02-1187-4559-b36d-c30535337b68" providerId="ADAL" clId="{CE49C385-99FB-4391-A997-60B8BE00CD55}" dt="2021-05-19T20:42:40.522" v="10" actId="404"/>
        <pc:sldMkLst>
          <pc:docMk/>
          <pc:sldMk cId="0" sldId="272"/>
        </pc:sldMkLst>
        <pc:spChg chg="mod">
          <ac:chgData name="Berlyan Permata Sukma(572031)" userId="3b295d02-1187-4559-b36d-c30535337b68" providerId="ADAL" clId="{CE49C385-99FB-4391-A997-60B8BE00CD55}" dt="2021-05-19T20:42:37.084" v="9" actId="404"/>
          <ac:spMkLst>
            <pc:docMk/>
            <pc:sldMk cId="0" sldId="272"/>
            <ac:spMk id="14" creationId="{00000000-0000-0000-0000-000000000000}"/>
          </ac:spMkLst>
        </pc:spChg>
        <pc:spChg chg="mod">
          <ac:chgData name="Berlyan Permata Sukma(572031)" userId="3b295d02-1187-4559-b36d-c30535337b68" providerId="ADAL" clId="{CE49C385-99FB-4391-A997-60B8BE00CD55}" dt="2021-05-19T20:42:40.522" v="10" actId="404"/>
          <ac:spMkLst>
            <pc:docMk/>
            <pc:sldMk cId="0" sldId="272"/>
            <ac:spMk id="15" creationId="{00000000-0000-0000-0000-000000000000}"/>
          </ac:spMkLst>
        </pc:spChg>
      </pc:sldChg>
      <pc:sldChg chg="modSp mod">
        <pc:chgData name="Berlyan Permata Sukma(572031)" userId="3b295d02-1187-4559-b36d-c30535337b68" providerId="ADAL" clId="{CE49C385-99FB-4391-A997-60B8BE00CD55}" dt="2021-05-19T20:42:52.182" v="13" actId="14100"/>
        <pc:sldMkLst>
          <pc:docMk/>
          <pc:sldMk cId="0" sldId="274"/>
        </pc:sldMkLst>
        <pc:spChg chg="mod">
          <ac:chgData name="Berlyan Permata Sukma(572031)" userId="3b295d02-1187-4559-b36d-c30535337b68" providerId="ADAL" clId="{CE49C385-99FB-4391-A997-60B8BE00CD55}" dt="2021-05-19T20:42:48.401" v="11" actId="14100"/>
          <ac:spMkLst>
            <pc:docMk/>
            <pc:sldMk cId="0" sldId="274"/>
            <ac:spMk id="6" creationId="{00000000-0000-0000-0000-000000000000}"/>
          </ac:spMkLst>
        </pc:spChg>
        <pc:spChg chg="mod">
          <ac:chgData name="Berlyan Permata Sukma(572031)" userId="3b295d02-1187-4559-b36d-c30535337b68" providerId="ADAL" clId="{CE49C385-99FB-4391-A997-60B8BE00CD55}" dt="2021-05-19T20:42:50.364" v="12" actId="14100"/>
          <ac:spMkLst>
            <pc:docMk/>
            <pc:sldMk cId="0" sldId="274"/>
            <ac:spMk id="8" creationId="{00000000-0000-0000-0000-000000000000}"/>
          </ac:spMkLst>
        </pc:spChg>
        <pc:spChg chg="mod">
          <ac:chgData name="Berlyan Permata Sukma(572031)" userId="3b295d02-1187-4559-b36d-c30535337b68" providerId="ADAL" clId="{CE49C385-99FB-4391-A997-60B8BE00CD55}" dt="2021-05-19T20:42:52.182" v="13" actId="14100"/>
          <ac:spMkLst>
            <pc:docMk/>
            <pc:sldMk cId="0" sldId="274"/>
            <ac:spMk id="10" creationId="{00000000-0000-0000-0000-000000000000}"/>
          </ac:spMkLst>
        </pc:spChg>
      </pc:sldChg>
    </pc:docChg>
  </pc:docChgLst>
  <pc:docChgLst>
    <pc:chgData name="Berlyan Permata Sukma(572031)" userId="3b295d02-1187-4559-b36d-c30535337b68" providerId="ADAL" clId="{17989A60-22B9-40C0-9C3A-3D19475E1FE9}"/>
    <pc:docChg chg="custSel modSld sldOrd">
      <pc:chgData name="Berlyan Permata Sukma(572031)" userId="3b295d02-1187-4559-b36d-c30535337b68" providerId="ADAL" clId="{17989A60-22B9-40C0-9C3A-3D19475E1FE9}" dt="2021-05-20T03:49:32.268" v="24" actId="20577"/>
      <pc:docMkLst>
        <pc:docMk/>
      </pc:docMkLst>
      <pc:sldChg chg="modSp mod">
        <pc:chgData name="Berlyan Permata Sukma(572031)" userId="3b295d02-1187-4559-b36d-c30535337b68" providerId="ADAL" clId="{17989A60-22B9-40C0-9C3A-3D19475E1FE9}" dt="2021-05-20T01:57:12.275" v="8" actId="20577"/>
        <pc:sldMkLst>
          <pc:docMk/>
          <pc:sldMk cId="0" sldId="256"/>
        </pc:sldMkLst>
        <pc:spChg chg="mod">
          <ac:chgData name="Berlyan Permata Sukma(572031)" userId="3b295d02-1187-4559-b36d-c30535337b68" providerId="ADAL" clId="{17989A60-22B9-40C0-9C3A-3D19475E1FE9}" dt="2021-05-20T01:57:12.275" v="8" actId="20577"/>
          <ac:spMkLst>
            <pc:docMk/>
            <pc:sldMk cId="0" sldId="256"/>
            <ac:spMk id="9" creationId="{00000000-0000-0000-0000-000000000000}"/>
          </ac:spMkLst>
        </pc:spChg>
      </pc:sldChg>
      <pc:sldChg chg="modSp mod">
        <pc:chgData name="Berlyan Permata Sukma(572031)" userId="3b295d02-1187-4559-b36d-c30535337b68" providerId="ADAL" clId="{17989A60-22B9-40C0-9C3A-3D19475E1FE9}" dt="2021-05-20T03:49:32.268" v="24" actId="20577"/>
        <pc:sldMkLst>
          <pc:docMk/>
          <pc:sldMk cId="0" sldId="257"/>
        </pc:sldMkLst>
        <pc:spChg chg="mod">
          <ac:chgData name="Berlyan Permata Sukma(572031)" userId="3b295d02-1187-4559-b36d-c30535337b68" providerId="ADAL" clId="{17989A60-22B9-40C0-9C3A-3D19475E1FE9}" dt="2021-05-20T03:49:32.268" v="24" actId="20577"/>
          <ac:spMkLst>
            <pc:docMk/>
            <pc:sldMk cId="0" sldId="257"/>
            <ac:spMk id="17" creationId="{00000000-0000-0000-0000-000000000000}"/>
          </ac:spMkLst>
        </pc:spChg>
      </pc:sldChg>
      <pc:sldChg chg="addSp delSp modSp mod">
        <pc:chgData name="Berlyan Permata Sukma(572031)" userId="3b295d02-1187-4559-b36d-c30535337b68" providerId="ADAL" clId="{17989A60-22B9-40C0-9C3A-3D19475E1FE9}" dt="2021-05-20T03:20:50.835" v="15" actId="1076"/>
        <pc:sldMkLst>
          <pc:docMk/>
          <pc:sldMk cId="0" sldId="263"/>
        </pc:sldMkLst>
        <pc:picChg chg="del">
          <ac:chgData name="Berlyan Permata Sukma(572031)" userId="3b295d02-1187-4559-b36d-c30535337b68" providerId="ADAL" clId="{17989A60-22B9-40C0-9C3A-3D19475E1FE9}" dt="2021-05-20T03:20:20.258" v="9" actId="478"/>
          <ac:picMkLst>
            <pc:docMk/>
            <pc:sldMk cId="0" sldId="263"/>
            <ac:picMk id="10" creationId="{00000000-0000-0000-0000-000000000000}"/>
          </ac:picMkLst>
        </pc:picChg>
        <pc:picChg chg="add del mod">
          <ac:chgData name="Berlyan Permata Sukma(572031)" userId="3b295d02-1187-4559-b36d-c30535337b68" providerId="ADAL" clId="{17989A60-22B9-40C0-9C3A-3D19475E1FE9}" dt="2021-05-20T03:20:44.554" v="12" actId="478"/>
          <ac:picMkLst>
            <pc:docMk/>
            <pc:sldMk cId="0" sldId="263"/>
            <ac:picMk id="23" creationId="{6BF858A0-424A-4666-8220-84E4825EA751}"/>
          </ac:picMkLst>
        </pc:picChg>
        <pc:picChg chg="add mod">
          <ac:chgData name="Berlyan Permata Sukma(572031)" userId="3b295d02-1187-4559-b36d-c30535337b68" providerId="ADAL" clId="{17989A60-22B9-40C0-9C3A-3D19475E1FE9}" dt="2021-05-20T03:20:50.835" v="15" actId="1076"/>
          <ac:picMkLst>
            <pc:docMk/>
            <pc:sldMk cId="0" sldId="263"/>
            <ac:picMk id="24" creationId="{5E55BCB3-0586-4AE2-9A07-125B85BB1BC3}"/>
          </ac:picMkLst>
        </pc:picChg>
      </pc:sldChg>
      <pc:sldChg chg="ord">
        <pc:chgData name="Berlyan Permata Sukma(572031)" userId="3b295d02-1187-4559-b36d-c30535337b68" providerId="ADAL" clId="{17989A60-22B9-40C0-9C3A-3D19475E1FE9}" dt="2021-05-20T03:20:53.777" v="17"/>
        <pc:sldMkLst>
          <pc:docMk/>
          <pc:sldMk cId="0" sldId="26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88335" y="2477692"/>
            <a:ext cx="11136238" cy="3375110"/>
            <a:chOff x="0" y="0"/>
            <a:chExt cx="14848317" cy="4500147"/>
          </a:xfrm>
        </p:grpSpPr>
        <p:grpSp>
          <p:nvGrpSpPr>
            <p:cNvPr id="3" name="Group 3"/>
            <p:cNvGrpSpPr/>
            <p:nvPr/>
          </p:nvGrpSpPr>
          <p:grpSpPr>
            <a:xfrm>
              <a:off x="0" y="0"/>
              <a:ext cx="14848317" cy="4500147"/>
              <a:chOff x="0" y="0"/>
              <a:chExt cx="17068167" cy="5172927"/>
            </a:xfrm>
          </p:grpSpPr>
          <p:sp>
            <p:nvSpPr>
              <p:cNvPr id="4" name="Freeform 4"/>
              <p:cNvSpPr/>
              <p:nvPr/>
            </p:nvSpPr>
            <p:spPr>
              <a:xfrm>
                <a:off x="0" y="0"/>
                <a:ext cx="17068167" cy="5271987"/>
              </a:xfrm>
              <a:custGeom>
                <a:avLst/>
                <a:gdLst/>
                <a:ahLst/>
                <a:cxnLst/>
                <a:rect l="l" t="t" r="r" b="b"/>
                <a:pathLst>
                  <a:path w="17068167" h="5271987">
                    <a:moveTo>
                      <a:pt x="16445867" y="4701757"/>
                    </a:moveTo>
                    <a:cubicBezTo>
                      <a:pt x="16445867" y="4695407"/>
                      <a:pt x="16447137" y="4690327"/>
                      <a:pt x="16447137" y="4682707"/>
                    </a:cubicBezTo>
                    <a:lnTo>
                      <a:pt x="16447137" y="490220"/>
                    </a:lnTo>
                    <a:cubicBezTo>
                      <a:pt x="16447137" y="220980"/>
                      <a:pt x="16237587" y="0"/>
                      <a:pt x="15981048" y="0"/>
                    </a:cubicBezTo>
                    <a:lnTo>
                      <a:pt x="467360" y="0"/>
                    </a:lnTo>
                    <a:cubicBezTo>
                      <a:pt x="210820" y="0"/>
                      <a:pt x="0" y="220980"/>
                      <a:pt x="0" y="490220"/>
                    </a:cubicBezTo>
                    <a:lnTo>
                      <a:pt x="0" y="4682707"/>
                    </a:lnTo>
                    <a:cubicBezTo>
                      <a:pt x="0" y="4951947"/>
                      <a:pt x="209550" y="5172927"/>
                      <a:pt x="466090" y="5172927"/>
                    </a:cubicBezTo>
                    <a:lnTo>
                      <a:pt x="15979777" y="5172927"/>
                    </a:lnTo>
                    <a:cubicBezTo>
                      <a:pt x="16092807" y="5172927"/>
                      <a:pt x="16196948" y="5129747"/>
                      <a:pt x="16276957" y="5059897"/>
                    </a:cubicBezTo>
                    <a:cubicBezTo>
                      <a:pt x="16407767" y="5131017"/>
                      <a:pt x="16720187" y="5271987"/>
                      <a:pt x="17066898" y="5064977"/>
                    </a:cubicBezTo>
                    <a:cubicBezTo>
                      <a:pt x="17068167" y="5064977"/>
                      <a:pt x="16755748" y="5066247"/>
                      <a:pt x="16445867" y="4701757"/>
                    </a:cubicBezTo>
                    <a:lnTo>
                      <a:pt x="16445867" y="4701757"/>
                    </a:lnTo>
                    <a:close/>
                  </a:path>
                </a:pathLst>
              </a:custGeom>
              <a:solidFill>
                <a:srgbClr val="541FC4"/>
              </a:solidFill>
            </p:spPr>
          </p:sp>
        </p:grpSp>
        <p:sp>
          <p:nvSpPr>
            <p:cNvPr id="5" name="TextBox 5"/>
            <p:cNvSpPr txBox="1"/>
            <p:nvPr/>
          </p:nvSpPr>
          <p:spPr>
            <a:xfrm>
              <a:off x="349359" y="330820"/>
              <a:ext cx="13452172" cy="3943281"/>
            </a:xfrm>
            <a:prstGeom prst="rect">
              <a:avLst/>
            </a:prstGeom>
          </p:spPr>
          <p:txBody>
            <a:bodyPr lIns="0" tIns="0" rIns="0" bIns="0" rtlCol="0" anchor="t">
              <a:spAutoFit/>
            </a:bodyPr>
            <a:lstStyle/>
            <a:p>
              <a:pPr marL="0" lvl="0" indent="0" algn="ctr">
                <a:lnSpc>
                  <a:spcPts val="11439"/>
                </a:lnSpc>
              </a:pPr>
              <a:r>
                <a:rPr lang="en-US" sz="10399" spc="-103">
                  <a:solidFill>
                    <a:srgbClr val="FFFFFF"/>
                  </a:solidFill>
                  <a:latin typeface="DM Sans Bold"/>
                </a:rPr>
                <a:t>LOW-FI TESTING</a:t>
              </a:r>
            </a:p>
          </p:txBody>
        </p:sp>
      </p:grpSp>
      <p:grpSp>
        <p:nvGrpSpPr>
          <p:cNvPr id="6" name="Group 6"/>
          <p:cNvGrpSpPr/>
          <p:nvPr/>
        </p:nvGrpSpPr>
        <p:grpSpPr>
          <a:xfrm>
            <a:off x="3588335" y="5842219"/>
            <a:ext cx="10724299" cy="3300004"/>
            <a:chOff x="0" y="0"/>
            <a:chExt cx="14299066" cy="4400006"/>
          </a:xfrm>
        </p:grpSpPr>
        <p:grpSp>
          <p:nvGrpSpPr>
            <p:cNvPr id="7" name="Group 7"/>
            <p:cNvGrpSpPr/>
            <p:nvPr/>
          </p:nvGrpSpPr>
          <p:grpSpPr>
            <a:xfrm>
              <a:off x="0" y="0"/>
              <a:ext cx="14299066" cy="4400006"/>
              <a:chOff x="0" y="0"/>
              <a:chExt cx="15455251" cy="4755779"/>
            </a:xfrm>
          </p:grpSpPr>
          <p:sp>
            <p:nvSpPr>
              <p:cNvPr id="8" name="Freeform 8"/>
              <p:cNvSpPr/>
              <p:nvPr/>
            </p:nvSpPr>
            <p:spPr>
              <a:xfrm>
                <a:off x="0" y="0"/>
                <a:ext cx="15455252" cy="4755779"/>
              </a:xfrm>
              <a:custGeom>
                <a:avLst/>
                <a:gdLst/>
                <a:ahLst/>
                <a:cxnLst/>
                <a:rect l="l" t="t" r="r" b="b"/>
                <a:pathLst>
                  <a:path w="15455252" h="4755779">
                    <a:moveTo>
                      <a:pt x="15150452" y="0"/>
                    </a:moveTo>
                    <a:lnTo>
                      <a:pt x="304800" y="0"/>
                    </a:lnTo>
                    <a:cubicBezTo>
                      <a:pt x="135890" y="0"/>
                      <a:pt x="0" y="135890"/>
                      <a:pt x="0" y="304800"/>
                    </a:cubicBezTo>
                    <a:lnTo>
                      <a:pt x="0" y="4450979"/>
                    </a:lnTo>
                    <a:cubicBezTo>
                      <a:pt x="0" y="4619889"/>
                      <a:pt x="135890" y="4755779"/>
                      <a:pt x="304800" y="4755779"/>
                    </a:cubicBezTo>
                    <a:lnTo>
                      <a:pt x="15150452" y="4755779"/>
                    </a:lnTo>
                    <a:cubicBezTo>
                      <a:pt x="15319361" y="4755779"/>
                      <a:pt x="15455252" y="4619889"/>
                      <a:pt x="15455252" y="4450979"/>
                    </a:cubicBezTo>
                    <a:lnTo>
                      <a:pt x="15455252" y="304800"/>
                    </a:lnTo>
                    <a:cubicBezTo>
                      <a:pt x="15455252" y="135890"/>
                      <a:pt x="15319361" y="0"/>
                      <a:pt x="15150452" y="0"/>
                    </a:cubicBezTo>
                    <a:close/>
                  </a:path>
                </a:pathLst>
              </a:custGeom>
              <a:solidFill>
                <a:srgbClr val="EDF0F2"/>
              </a:solidFill>
            </p:spPr>
          </p:sp>
        </p:grpSp>
        <p:sp>
          <p:nvSpPr>
            <p:cNvPr id="9" name="TextBox 9"/>
            <p:cNvSpPr txBox="1"/>
            <p:nvPr/>
          </p:nvSpPr>
          <p:spPr>
            <a:xfrm>
              <a:off x="678597" y="781369"/>
              <a:ext cx="13406823" cy="2789642"/>
            </a:xfrm>
            <a:prstGeom prst="rect">
              <a:avLst/>
            </a:prstGeom>
          </p:spPr>
          <p:txBody>
            <a:bodyPr lIns="0" tIns="0" rIns="0" bIns="0" rtlCol="0" anchor="t">
              <a:spAutoFit/>
            </a:bodyPr>
            <a:lstStyle/>
            <a:p>
              <a:pPr>
                <a:lnSpc>
                  <a:spcPts val="3360"/>
                </a:lnSpc>
              </a:pPr>
              <a:r>
                <a:rPr lang="en-US" sz="2400" spc="-24" dirty="0">
                  <a:solidFill>
                    <a:srgbClr val="000000"/>
                  </a:solidFill>
                  <a:latin typeface="DM Sans Bold"/>
                </a:rPr>
                <a:t>GLEN FREDERIK F.T            05211840000078</a:t>
              </a:r>
            </a:p>
            <a:p>
              <a:pPr>
                <a:lnSpc>
                  <a:spcPts val="3360"/>
                </a:lnSpc>
              </a:pPr>
              <a:r>
                <a:rPr lang="en-US" sz="2400" spc="-10" dirty="0">
                  <a:solidFill>
                    <a:srgbClr val="000000"/>
                  </a:solidFill>
                  <a:latin typeface="Arimo Bold"/>
                </a:rPr>
                <a:t>LAURA EVELINE A          05211840000116</a:t>
              </a:r>
            </a:p>
            <a:p>
              <a:pPr>
                <a:lnSpc>
                  <a:spcPts val="3360"/>
                </a:lnSpc>
              </a:pPr>
              <a:r>
                <a:rPr lang="en-US" sz="2400" spc="-10" dirty="0">
                  <a:solidFill>
                    <a:srgbClr val="000000"/>
                  </a:solidFill>
                  <a:latin typeface="Arimo Bold"/>
                </a:rPr>
                <a:t>RAHMATIKA JAGAD P    05211840000138</a:t>
              </a:r>
            </a:p>
            <a:p>
              <a:pPr>
                <a:lnSpc>
                  <a:spcPts val="3360"/>
                </a:lnSpc>
              </a:pPr>
              <a:r>
                <a:rPr lang="en-US" sz="2400" spc="-10" dirty="0">
                  <a:solidFill>
                    <a:srgbClr val="000000"/>
                  </a:solidFill>
                  <a:latin typeface="Arimo Bold"/>
                </a:rPr>
                <a:t>BERLYAN PERMATA S    05211840007005</a:t>
              </a:r>
            </a:p>
            <a:p>
              <a:pPr marL="0" lvl="0" indent="0">
                <a:lnSpc>
                  <a:spcPts val="3359"/>
                </a:lnSpc>
                <a:spcBef>
                  <a:spcPct val="0"/>
                </a:spcBef>
              </a:pPr>
              <a:endParaRPr lang="en-US" sz="1088" spc="-10" dirty="0">
                <a:solidFill>
                  <a:srgbClr val="000000"/>
                </a:solidFill>
                <a:latin typeface="Arimo Bold"/>
              </a:endParaRPr>
            </a:p>
          </p:txBody>
        </p:sp>
      </p:grpSp>
      <p:grpSp>
        <p:nvGrpSpPr>
          <p:cNvPr id="10" name="Group 10"/>
          <p:cNvGrpSpPr/>
          <p:nvPr/>
        </p:nvGrpSpPr>
        <p:grpSpPr>
          <a:xfrm rot="-130750">
            <a:off x="12010716" y="560237"/>
            <a:ext cx="3614068" cy="3834910"/>
            <a:chOff x="0" y="0"/>
            <a:chExt cx="4818758" cy="5113213"/>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012">
              <a:off x="344332" y="311991"/>
              <a:ext cx="4130093" cy="4489232"/>
            </a:xfrm>
            <a:prstGeom prst="rect">
              <a:avLst/>
            </a:prstGeom>
          </p:spPr>
        </p:pic>
        <p:sp>
          <p:nvSpPr>
            <p:cNvPr id="12" name="TextBox 12"/>
            <p:cNvSpPr txBox="1"/>
            <p:nvPr/>
          </p:nvSpPr>
          <p:spPr>
            <a:xfrm rot="-405114">
              <a:off x="919659" y="2059656"/>
              <a:ext cx="3107796" cy="1221249"/>
            </a:xfrm>
            <a:prstGeom prst="rect">
              <a:avLst/>
            </a:prstGeom>
          </p:spPr>
          <p:txBody>
            <a:bodyPr lIns="0" tIns="0" rIns="0" bIns="0" rtlCol="0" anchor="t">
              <a:spAutoFit/>
            </a:bodyPr>
            <a:lstStyle/>
            <a:p>
              <a:pPr algn="ctr">
                <a:lnSpc>
                  <a:spcPts val="5723"/>
                </a:lnSpc>
              </a:pPr>
              <a:r>
                <a:rPr lang="en-US" sz="7154">
                  <a:solidFill>
                    <a:srgbClr val="100F0D"/>
                  </a:solidFill>
                  <a:latin typeface="Shuneet Square Book Bold"/>
                </a:rPr>
                <a:t>DPP D</a:t>
              </a:r>
            </a:p>
          </p:txBody>
        </p:sp>
      </p:grpSp>
      <p:grpSp>
        <p:nvGrpSpPr>
          <p:cNvPr id="13" name="Group 13"/>
          <p:cNvGrpSpPr/>
          <p:nvPr/>
        </p:nvGrpSpPr>
        <p:grpSpPr>
          <a:xfrm rot="458610">
            <a:off x="12717177" y="5611137"/>
            <a:ext cx="3244697" cy="3442968"/>
            <a:chOff x="0" y="0"/>
            <a:chExt cx="4326263" cy="4590624"/>
          </a:xfrm>
        </p:grpSpPr>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74012">
              <a:off x="309140" y="280104"/>
              <a:ext cx="3707983" cy="4030416"/>
            </a:xfrm>
            <a:prstGeom prst="rect">
              <a:avLst/>
            </a:prstGeom>
          </p:spPr>
        </p:pic>
        <p:sp>
          <p:nvSpPr>
            <p:cNvPr id="15" name="TextBox 15"/>
            <p:cNvSpPr txBox="1"/>
            <p:nvPr/>
          </p:nvSpPr>
          <p:spPr>
            <a:xfrm rot="-405114">
              <a:off x="820913" y="1758359"/>
              <a:ext cx="2790168" cy="1187580"/>
            </a:xfrm>
            <a:prstGeom prst="rect">
              <a:avLst/>
            </a:prstGeom>
          </p:spPr>
          <p:txBody>
            <a:bodyPr lIns="0" tIns="0" rIns="0" bIns="0" rtlCol="0" anchor="t">
              <a:spAutoFit/>
            </a:bodyPr>
            <a:lstStyle/>
            <a:p>
              <a:pPr algn="ctr">
                <a:lnSpc>
                  <a:spcPts val="3152"/>
                </a:lnSpc>
              </a:pPr>
              <a:r>
                <a:rPr lang="en-US" sz="3940">
                  <a:solidFill>
                    <a:srgbClr val="100F0D"/>
                  </a:solidFill>
                  <a:latin typeface="Shuneet Square Book Bold"/>
                </a:rPr>
                <a:t>KELOMPOK 7</a:t>
              </a:r>
            </a:p>
          </p:txBody>
        </p:sp>
      </p:grpSp>
      <p:grpSp>
        <p:nvGrpSpPr>
          <p:cNvPr id="16" name="Group 16"/>
          <p:cNvGrpSpPr/>
          <p:nvPr/>
        </p:nvGrpSpPr>
        <p:grpSpPr>
          <a:xfrm rot="2816386">
            <a:off x="1135825" y="3733648"/>
            <a:ext cx="3082928" cy="3271314"/>
            <a:chOff x="0" y="0"/>
            <a:chExt cx="4110571" cy="4361751"/>
          </a:xfrm>
        </p:grpSpPr>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74012">
              <a:off x="293727" y="266139"/>
              <a:ext cx="3523116" cy="3829474"/>
            </a:xfrm>
            <a:prstGeom prst="rect">
              <a:avLst/>
            </a:prstGeom>
          </p:spPr>
        </p:pic>
        <p:sp>
          <p:nvSpPr>
            <p:cNvPr id="18" name="TextBox 18"/>
            <p:cNvSpPr txBox="1"/>
            <p:nvPr/>
          </p:nvSpPr>
          <p:spPr>
            <a:xfrm rot="-405114">
              <a:off x="781278" y="1884094"/>
              <a:ext cx="2651060" cy="726182"/>
            </a:xfrm>
            <a:prstGeom prst="rect">
              <a:avLst/>
            </a:prstGeom>
          </p:spPr>
          <p:txBody>
            <a:bodyPr lIns="0" tIns="0" rIns="0" bIns="0" rtlCol="0" anchor="t">
              <a:spAutoFit/>
            </a:bodyPr>
            <a:lstStyle/>
            <a:p>
              <a:pPr algn="ctr">
                <a:lnSpc>
                  <a:spcPts val="3401"/>
                </a:lnSpc>
              </a:pPr>
              <a:r>
                <a:rPr lang="en-US" sz="4252">
                  <a:solidFill>
                    <a:srgbClr val="100F0D"/>
                  </a:solidFill>
                  <a:latin typeface="Shuneet Square Book Bold"/>
                </a:rPr>
                <a:t>RAKIT.KUY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1083" y="3405128"/>
            <a:ext cx="12625833" cy="3476744"/>
            <a:chOff x="0" y="0"/>
            <a:chExt cx="16834444" cy="4635659"/>
          </a:xfrm>
        </p:grpSpPr>
        <p:sp>
          <p:nvSpPr>
            <p:cNvPr id="3" name="TextBox 3"/>
            <p:cNvSpPr txBox="1"/>
            <p:nvPr/>
          </p:nvSpPr>
          <p:spPr>
            <a:xfrm>
              <a:off x="0" y="104775"/>
              <a:ext cx="16834444" cy="2167678"/>
            </a:xfrm>
            <a:prstGeom prst="rect">
              <a:avLst/>
            </a:prstGeom>
          </p:spPr>
          <p:txBody>
            <a:bodyPr lIns="0" tIns="0" rIns="0" bIns="0" rtlCol="0" anchor="t">
              <a:spAutoFit/>
            </a:bodyPr>
            <a:lstStyle/>
            <a:p>
              <a:pPr marL="0" lvl="0" indent="0" algn="ctr">
                <a:lnSpc>
                  <a:spcPts val="12320"/>
                </a:lnSpc>
              </a:pPr>
              <a:r>
                <a:rPr lang="en-US" sz="11200" spc="-112">
                  <a:solidFill>
                    <a:srgbClr val="FFA2AD"/>
                  </a:solidFill>
                  <a:latin typeface="DM Sans Bold"/>
                </a:rPr>
                <a:t>LOW-FI</a:t>
              </a:r>
            </a:p>
          </p:txBody>
        </p:sp>
        <p:grpSp>
          <p:nvGrpSpPr>
            <p:cNvPr id="4" name="Group 4"/>
            <p:cNvGrpSpPr/>
            <p:nvPr/>
          </p:nvGrpSpPr>
          <p:grpSpPr>
            <a:xfrm>
              <a:off x="2528055" y="3011592"/>
              <a:ext cx="11778335" cy="1624068"/>
              <a:chOff x="0" y="0"/>
              <a:chExt cx="21001538" cy="2895818"/>
            </a:xfrm>
          </p:grpSpPr>
          <p:sp>
            <p:nvSpPr>
              <p:cNvPr id="5" name="Freeform 5"/>
              <p:cNvSpPr/>
              <p:nvPr/>
            </p:nvSpPr>
            <p:spPr>
              <a:xfrm>
                <a:off x="0" y="0"/>
                <a:ext cx="21001538" cy="2994878"/>
              </a:xfrm>
              <a:custGeom>
                <a:avLst/>
                <a:gdLst/>
                <a:ahLst/>
                <a:cxnLst/>
                <a:rect l="l" t="t" r="r" b="b"/>
                <a:pathLst>
                  <a:path w="21001538" h="2994878">
                    <a:moveTo>
                      <a:pt x="20379238" y="2424648"/>
                    </a:moveTo>
                    <a:cubicBezTo>
                      <a:pt x="20379238" y="2418298"/>
                      <a:pt x="20380508" y="2413218"/>
                      <a:pt x="20380508" y="2405598"/>
                    </a:cubicBezTo>
                    <a:lnTo>
                      <a:pt x="20380508" y="490220"/>
                    </a:lnTo>
                    <a:cubicBezTo>
                      <a:pt x="20380508" y="220980"/>
                      <a:pt x="20170958" y="0"/>
                      <a:pt x="19914419" y="0"/>
                    </a:cubicBezTo>
                    <a:lnTo>
                      <a:pt x="467360" y="0"/>
                    </a:lnTo>
                    <a:cubicBezTo>
                      <a:pt x="210820" y="0"/>
                      <a:pt x="0" y="220980"/>
                      <a:pt x="0" y="490220"/>
                    </a:cubicBezTo>
                    <a:lnTo>
                      <a:pt x="0" y="2405598"/>
                    </a:lnTo>
                    <a:cubicBezTo>
                      <a:pt x="0" y="2674838"/>
                      <a:pt x="209550" y="2895818"/>
                      <a:pt x="466090" y="2895818"/>
                    </a:cubicBezTo>
                    <a:lnTo>
                      <a:pt x="19913147" y="2895818"/>
                    </a:lnTo>
                    <a:cubicBezTo>
                      <a:pt x="20026178" y="2895818"/>
                      <a:pt x="20130317" y="2852638"/>
                      <a:pt x="20210328" y="2782788"/>
                    </a:cubicBezTo>
                    <a:cubicBezTo>
                      <a:pt x="20341138" y="2853908"/>
                      <a:pt x="20653558" y="2994878"/>
                      <a:pt x="21000267" y="2787868"/>
                    </a:cubicBezTo>
                    <a:cubicBezTo>
                      <a:pt x="21001538" y="2787868"/>
                      <a:pt x="20689119" y="2789138"/>
                      <a:pt x="20379238" y="2424648"/>
                    </a:cubicBezTo>
                    <a:lnTo>
                      <a:pt x="20379238" y="2424648"/>
                    </a:lnTo>
                    <a:close/>
                  </a:path>
                </a:pathLst>
              </a:custGeom>
              <a:solidFill>
                <a:srgbClr val="35A1F4"/>
              </a:solidFill>
            </p:spPr>
          </p:sp>
        </p:grpSp>
        <p:sp>
          <p:nvSpPr>
            <p:cNvPr id="6" name="TextBox 6"/>
            <p:cNvSpPr txBox="1"/>
            <p:nvPr/>
          </p:nvSpPr>
          <p:spPr>
            <a:xfrm>
              <a:off x="4519439" y="3283485"/>
              <a:ext cx="7795566" cy="912072"/>
            </a:xfrm>
            <a:prstGeom prst="rect">
              <a:avLst/>
            </a:prstGeom>
          </p:spPr>
          <p:txBody>
            <a:bodyPr lIns="0" tIns="0" rIns="0" bIns="0" rtlCol="0" anchor="t">
              <a:spAutoFit/>
            </a:bodyPr>
            <a:lstStyle/>
            <a:p>
              <a:pPr marL="0" lvl="0" indent="0" algn="ctr">
                <a:lnSpc>
                  <a:spcPts val="5740"/>
                </a:lnSpc>
                <a:spcBef>
                  <a:spcPct val="0"/>
                </a:spcBef>
              </a:pPr>
              <a:r>
                <a:rPr lang="en-US" sz="4100" spc="-41">
                  <a:solidFill>
                    <a:srgbClr val="FFFFFF"/>
                  </a:solidFill>
                  <a:latin typeface="DM Sans Bold"/>
                </a:rPr>
                <a:t>PROTOTYPE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651" y="177783"/>
            <a:ext cx="8331562" cy="1581703"/>
            <a:chOff x="0" y="0"/>
            <a:chExt cx="17317337" cy="3287604"/>
          </a:xfrm>
        </p:grpSpPr>
        <p:sp>
          <p:nvSpPr>
            <p:cNvPr id="3" name="Freeform 3"/>
            <p:cNvSpPr/>
            <p:nvPr/>
          </p:nvSpPr>
          <p:spPr>
            <a:xfrm>
              <a:off x="0" y="0"/>
              <a:ext cx="17317337" cy="3386664"/>
            </a:xfrm>
            <a:custGeom>
              <a:avLst/>
              <a:gdLst/>
              <a:ahLst/>
              <a:cxnLst/>
              <a:rect l="l" t="t" r="r" b="b"/>
              <a:pathLst>
                <a:path w="17317337" h="3386664">
                  <a:moveTo>
                    <a:pt x="16695037" y="2816434"/>
                  </a:moveTo>
                  <a:cubicBezTo>
                    <a:pt x="16695037" y="2810084"/>
                    <a:pt x="16696306" y="2805004"/>
                    <a:pt x="16696306" y="2797384"/>
                  </a:cubicBezTo>
                  <a:lnTo>
                    <a:pt x="16696306" y="490220"/>
                  </a:lnTo>
                  <a:cubicBezTo>
                    <a:pt x="16696306" y="220980"/>
                    <a:pt x="16486756" y="0"/>
                    <a:pt x="16230217" y="0"/>
                  </a:cubicBezTo>
                  <a:lnTo>
                    <a:pt x="467360" y="0"/>
                  </a:lnTo>
                  <a:cubicBezTo>
                    <a:pt x="210820" y="0"/>
                    <a:pt x="0" y="220980"/>
                    <a:pt x="0" y="490220"/>
                  </a:cubicBezTo>
                  <a:lnTo>
                    <a:pt x="0" y="2797384"/>
                  </a:lnTo>
                  <a:cubicBezTo>
                    <a:pt x="0" y="3066624"/>
                    <a:pt x="209550" y="3287604"/>
                    <a:pt x="466090" y="3287604"/>
                  </a:cubicBezTo>
                  <a:lnTo>
                    <a:pt x="16228947" y="3287604"/>
                  </a:lnTo>
                  <a:cubicBezTo>
                    <a:pt x="16341976" y="3287604"/>
                    <a:pt x="16446117" y="3244424"/>
                    <a:pt x="16526126" y="3174574"/>
                  </a:cubicBezTo>
                  <a:cubicBezTo>
                    <a:pt x="16656937" y="3245694"/>
                    <a:pt x="16969356" y="3386664"/>
                    <a:pt x="17316067" y="3179654"/>
                  </a:cubicBezTo>
                  <a:cubicBezTo>
                    <a:pt x="17317337" y="3179654"/>
                    <a:pt x="17004917" y="3180924"/>
                    <a:pt x="16695037" y="2816434"/>
                  </a:cubicBezTo>
                  <a:lnTo>
                    <a:pt x="16695037" y="2816434"/>
                  </a:lnTo>
                  <a:close/>
                </a:path>
              </a:pathLst>
            </a:custGeom>
            <a:solidFill>
              <a:srgbClr val="35A1F4"/>
            </a:solidFill>
          </p:spPr>
        </p:sp>
      </p:grpSp>
      <p:grpSp>
        <p:nvGrpSpPr>
          <p:cNvPr id="4" name="Group 4"/>
          <p:cNvGrpSpPr/>
          <p:nvPr/>
        </p:nvGrpSpPr>
        <p:grpSpPr>
          <a:xfrm>
            <a:off x="9144000" y="380997"/>
            <a:ext cx="7698750" cy="1295407"/>
            <a:chOff x="0" y="0"/>
            <a:chExt cx="34411056" cy="5790072"/>
          </a:xfrm>
        </p:grpSpPr>
        <p:sp>
          <p:nvSpPr>
            <p:cNvPr id="5" name="Freeform 5"/>
            <p:cNvSpPr/>
            <p:nvPr/>
          </p:nvSpPr>
          <p:spPr>
            <a:xfrm>
              <a:off x="0" y="0"/>
              <a:ext cx="34411056" cy="5889132"/>
            </a:xfrm>
            <a:custGeom>
              <a:avLst/>
              <a:gdLst/>
              <a:ahLst/>
              <a:cxnLst/>
              <a:rect l="l" t="t" r="r" b="b"/>
              <a:pathLst>
                <a:path w="34411056" h="5889132">
                  <a:moveTo>
                    <a:pt x="33788756" y="5318902"/>
                  </a:moveTo>
                  <a:cubicBezTo>
                    <a:pt x="33788756" y="5312552"/>
                    <a:pt x="33790027" y="5307472"/>
                    <a:pt x="33790027" y="5299852"/>
                  </a:cubicBezTo>
                  <a:lnTo>
                    <a:pt x="33790027" y="490220"/>
                  </a:lnTo>
                  <a:cubicBezTo>
                    <a:pt x="33790027" y="220980"/>
                    <a:pt x="33580477" y="0"/>
                    <a:pt x="33323935" y="0"/>
                  </a:cubicBezTo>
                  <a:lnTo>
                    <a:pt x="467360" y="0"/>
                  </a:lnTo>
                  <a:cubicBezTo>
                    <a:pt x="210820" y="0"/>
                    <a:pt x="0" y="220980"/>
                    <a:pt x="0" y="490220"/>
                  </a:cubicBezTo>
                  <a:lnTo>
                    <a:pt x="0" y="5299852"/>
                  </a:lnTo>
                  <a:cubicBezTo>
                    <a:pt x="0" y="5569092"/>
                    <a:pt x="209550" y="5790072"/>
                    <a:pt x="466090" y="5790072"/>
                  </a:cubicBezTo>
                  <a:lnTo>
                    <a:pt x="33322667" y="5790072"/>
                  </a:lnTo>
                  <a:cubicBezTo>
                    <a:pt x="33435696" y="5790072"/>
                    <a:pt x="33539835" y="5746892"/>
                    <a:pt x="33619846" y="5677042"/>
                  </a:cubicBezTo>
                  <a:cubicBezTo>
                    <a:pt x="33750656" y="5748162"/>
                    <a:pt x="34063074" y="5889132"/>
                    <a:pt x="34409785" y="5682122"/>
                  </a:cubicBezTo>
                  <a:cubicBezTo>
                    <a:pt x="34411056" y="5682122"/>
                    <a:pt x="34098635" y="5683392"/>
                    <a:pt x="33788756" y="5318902"/>
                  </a:cubicBezTo>
                  <a:lnTo>
                    <a:pt x="33788756" y="5318902"/>
                  </a:lnTo>
                  <a:close/>
                </a:path>
              </a:pathLst>
            </a:custGeom>
            <a:solidFill>
              <a:srgbClr val="35A1F4"/>
            </a:solidFill>
          </p:spPr>
        </p:sp>
      </p:grpSp>
      <p:pic>
        <p:nvPicPr>
          <p:cNvPr id="6" name="Picture 6"/>
          <p:cNvPicPr>
            <a:picLocks noChangeAspect="1"/>
          </p:cNvPicPr>
          <p:nvPr/>
        </p:nvPicPr>
        <p:blipFill>
          <a:blip r:embed="rId2"/>
          <a:srcRect r="921"/>
          <a:stretch>
            <a:fillRect/>
          </a:stretch>
        </p:blipFill>
        <p:spPr>
          <a:xfrm>
            <a:off x="2284059" y="1759486"/>
            <a:ext cx="13008374" cy="8707235"/>
          </a:xfrm>
          <a:prstGeom prst="rect">
            <a:avLst/>
          </a:prstGeom>
        </p:spPr>
      </p:pic>
      <p:sp>
        <p:nvSpPr>
          <p:cNvPr id="7" name="TextBox 7"/>
          <p:cNvSpPr txBox="1"/>
          <p:nvPr/>
        </p:nvSpPr>
        <p:spPr>
          <a:xfrm>
            <a:off x="-181113" y="479435"/>
            <a:ext cx="8969358" cy="993755"/>
          </a:xfrm>
          <a:prstGeom prst="rect">
            <a:avLst/>
          </a:prstGeom>
        </p:spPr>
        <p:txBody>
          <a:bodyPr lIns="0" tIns="0" rIns="0" bIns="0" rtlCol="0" anchor="t">
            <a:spAutoFit/>
          </a:bodyPr>
          <a:lstStyle/>
          <a:p>
            <a:pPr marL="0" lvl="0" indent="0" algn="ctr">
              <a:lnSpc>
                <a:spcPts val="8226"/>
              </a:lnSpc>
              <a:spcBef>
                <a:spcPct val="0"/>
              </a:spcBef>
            </a:pPr>
            <a:r>
              <a:rPr lang="en-US" sz="5875" spc="-58">
                <a:solidFill>
                  <a:srgbClr val="FFFFFF"/>
                </a:solidFill>
                <a:latin typeface="DM Sans Bold"/>
              </a:rPr>
              <a:t>Prototype Structure!</a:t>
            </a:r>
          </a:p>
        </p:txBody>
      </p:sp>
      <p:sp>
        <p:nvSpPr>
          <p:cNvPr id="8" name="TextBox 8"/>
          <p:cNvSpPr txBox="1"/>
          <p:nvPr/>
        </p:nvSpPr>
        <p:spPr>
          <a:xfrm>
            <a:off x="9533813" y="588708"/>
            <a:ext cx="6770893" cy="665037"/>
          </a:xfrm>
          <a:prstGeom prst="rect">
            <a:avLst/>
          </a:prstGeom>
        </p:spPr>
        <p:txBody>
          <a:bodyPr lIns="0" tIns="0" rIns="0" bIns="0" rtlCol="0" anchor="t">
            <a:spAutoFit/>
          </a:bodyPr>
          <a:lstStyle/>
          <a:p>
            <a:pPr algn="ctr">
              <a:lnSpc>
                <a:spcPts val="2719"/>
              </a:lnSpc>
              <a:spcBef>
                <a:spcPct val="0"/>
              </a:spcBef>
            </a:pPr>
            <a:r>
              <a:rPr lang="en-US" sz="1942">
                <a:solidFill>
                  <a:srgbClr val="FFFFFF"/>
                </a:solidFill>
                <a:latin typeface="DM Sans Bold"/>
              </a:rPr>
              <a:t>https://rakitkuy.invisionapp.com/console/share/N82L4JSKYC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96382" y="4039668"/>
            <a:ext cx="3578832" cy="2493414"/>
            <a:chOff x="0" y="0"/>
            <a:chExt cx="8508386" cy="5927891"/>
          </a:xfrm>
        </p:grpSpPr>
        <p:sp>
          <p:nvSpPr>
            <p:cNvPr id="3" name="Freeform 3"/>
            <p:cNvSpPr/>
            <p:nvPr/>
          </p:nvSpPr>
          <p:spPr>
            <a:xfrm>
              <a:off x="0" y="0"/>
              <a:ext cx="8508386" cy="6026952"/>
            </a:xfrm>
            <a:custGeom>
              <a:avLst/>
              <a:gdLst/>
              <a:ahLst/>
              <a:cxnLst/>
              <a:rect l="l" t="t" r="r" b="b"/>
              <a:pathLst>
                <a:path w="8508386" h="6026952">
                  <a:moveTo>
                    <a:pt x="7886086" y="5456722"/>
                  </a:moveTo>
                  <a:cubicBezTo>
                    <a:pt x="7886086" y="5450372"/>
                    <a:pt x="7887356" y="5445291"/>
                    <a:pt x="7887356" y="5437672"/>
                  </a:cubicBezTo>
                  <a:lnTo>
                    <a:pt x="7887356" y="490220"/>
                  </a:lnTo>
                  <a:cubicBezTo>
                    <a:pt x="7887356" y="220980"/>
                    <a:pt x="7677806" y="0"/>
                    <a:pt x="7421266" y="0"/>
                  </a:cubicBezTo>
                  <a:lnTo>
                    <a:pt x="467360" y="0"/>
                  </a:lnTo>
                  <a:cubicBezTo>
                    <a:pt x="210820" y="0"/>
                    <a:pt x="0" y="220980"/>
                    <a:pt x="0" y="490220"/>
                  </a:cubicBezTo>
                  <a:lnTo>
                    <a:pt x="0" y="5437672"/>
                  </a:lnTo>
                  <a:cubicBezTo>
                    <a:pt x="0" y="5706911"/>
                    <a:pt x="209550" y="5927891"/>
                    <a:pt x="466090" y="5927891"/>
                  </a:cubicBezTo>
                  <a:lnTo>
                    <a:pt x="7419996" y="5927891"/>
                  </a:lnTo>
                  <a:cubicBezTo>
                    <a:pt x="7533025" y="5927891"/>
                    <a:pt x="7637166" y="5884711"/>
                    <a:pt x="7717175" y="5814861"/>
                  </a:cubicBezTo>
                  <a:cubicBezTo>
                    <a:pt x="7847985" y="5885981"/>
                    <a:pt x="8160406" y="6026952"/>
                    <a:pt x="8507116" y="5819941"/>
                  </a:cubicBezTo>
                  <a:cubicBezTo>
                    <a:pt x="8508386" y="5819941"/>
                    <a:pt x="8195966" y="5821211"/>
                    <a:pt x="7886086" y="5456722"/>
                  </a:cubicBezTo>
                  <a:lnTo>
                    <a:pt x="7886086" y="5456722"/>
                  </a:lnTo>
                  <a:close/>
                </a:path>
              </a:pathLst>
            </a:custGeom>
            <a:solidFill>
              <a:srgbClr val="541FC4"/>
            </a:solidFill>
          </p:spPr>
        </p:sp>
      </p:grpSp>
      <p:sp>
        <p:nvSpPr>
          <p:cNvPr id="4" name="TextBox 4"/>
          <p:cNvSpPr txBox="1"/>
          <p:nvPr/>
        </p:nvSpPr>
        <p:spPr>
          <a:xfrm>
            <a:off x="2995221" y="3730254"/>
            <a:ext cx="6810895" cy="2931267"/>
          </a:xfrm>
          <a:prstGeom prst="rect">
            <a:avLst/>
          </a:prstGeom>
        </p:spPr>
        <p:txBody>
          <a:bodyPr lIns="0" tIns="0" rIns="0" bIns="0" rtlCol="0" anchor="t">
            <a:spAutoFit/>
          </a:bodyPr>
          <a:lstStyle/>
          <a:p>
            <a:pPr marL="0" lvl="0" indent="0" algn="r">
              <a:lnSpc>
                <a:spcPts val="11440"/>
              </a:lnSpc>
            </a:pPr>
            <a:r>
              <a:rPr lang="en-US" sz="10399" spc="-103">
                <a:solidFill>
                  <a:srgbClr val="100F0D"/>
                </a:solidFill>
                <a:latin typeface="DM Sans Bold"/>
              </a:rPr>
              <a:t>3 Task and Taskflow!</a:t>
            </a:r>
          </a:p>
        </p:txBody>
      </p:sp>
      <p:sp>
        <p:nvSpPr>
          <p:cNvPr id="5" name="TextBox 5"/>
          <p:cNvSpPr txBox="1"/>
          <p:nvPr/>
        </p:nvSpPr>
        <p:spPr>
          <a:xfrm>
            <a:off x="10898856" y="5057483"/>
            <a:ext cx="2462149" cy="410159"/>
          </a:xfrm>
          <a:prstGeom prst="rect">
            <a:avLst/>
          </a:prstGeom>
        </p:spPr>
        <p:txBody>
          <a:bodyPr lIns="0" tIns="0" rIns="0" bIns="0" rtlCol="0" anchor="t">
            <a:spAutoFit/>
          </a:bodyPr>
          <a:lstStyle/>
          <a:p>
            <a:pPr marL="0" lvl="0" indent="0" algn="ctr">
              <a:lnSpc>
                <a:spcPts val="3359"/>
              </a:lnSpc>
              <a:spcBef>
                <a:spcPct val="0"/>
              </a:spcBef>
            </a:pPr>
            <a:r>
              <a:rPr lang="en-US" sz="2400" spc="-24">
                <a:solidFill>
                  <a:srgbClr val="FFFFFF"/>
                </a:solidFill>
                <a:latin typeface="DM Sans Bold"/>
              </a:rPr>
              <a:t>NEXT.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63991" y="273930"/>
            <a:ext cx="12360018" cy="1352062"/>
            <a:chOff x="0" y="0"/>
            <a:chExt cx="16480024" cy="1802749"/>
          </a:xfrm>
        </p:grpSpPr>
        <p:grpSp>
          <p:nvGrpSpPr>
            <p:cNvPr id="3" name="Group 3"/>
            <p:cNvGrpSpPr/>
            <p:nvPr/>
          </p:nvGrpSpPr>
          <p:grpSpPr>
            <a:xfrm>
              <a:off x="0" y="0"/>
              <a:ext cx="16480024" cy="1802749"/>
              <a:chOff x="0" y="0"/>
              <a:chExt cx="67459466" cy="7379387"/>
            </a:xfrm>
          </p:grpSpPr>
          <p:sp>
            <p:nvSpPr>
              <p:cNvPr id="4" name="Freeform 4"/>
              <p:cNvSpPr/>
              <p:nvPr/>
            </p:nvSpPr>
            <p:spPr>
              <a:xfrm>
                <a:off x="0" y="0"/>
                <a:ext cx="67459467" cy="7478447"/>
              </a:xfrm>
              <a:custGeom>
                <a:avLst/>
                <a:gdLst/>
                <a:ahLst/>
                <a:cxnLst/>
                <a:rect l="l" t="t" r="r" b="b"/>
                <a:pathLst>
                  <a:path w="67459467" h="7478447">
                    <a:moveTo>
                      <a:pt x="66837167" y="6908217"/>
                    </a:moveTo>
                    <a:cubicBezTo>
                      <a:pt x="66837167" y="6901867"/>
                      <a:pt x="66838438" y="6896788"/>
                      <a:pt x="66838438" y="6889167"/>
                    </a:cubicBezTo>
                    <a:lnTo>
                      <a:pt x="66838438" y="490220"/>
                    </a:lnTo>
                    <a:cubicBezTo>
                      <a:pt x="66838438" y="220980"/>
                      <a:pt x="66628888" y="0"/>
                      <a:pt x="66372346" y="0"/>
                    </a:cubicBezTo>
                    <a:lnTo>
                      <a:pt x="467360" y="0"/>
                    </a:lnTo>
                    <a:cubicBezTo>
                      <a:pt x="210820" y="0"/>
                      <a:pt x="0" y="220980"/>
                      <a:pt x="0" y="490220"/>
                    </a:cubicBezTo>
                    <a:lnTo>
                      <a:pt x="0" y="6889167"/>
                    </a:lnTo>
                    <a:cubicBezTo>
                      <a:pt x="0" y="7158407"/>
                      <a:pt x="209550" y="7379388"/>
                      <a:pt x="466090" y="7379388"/>
                    </a:cubicBezTo>
                    <a:lnTo>
                      <a:pt x="66371074" y="7379388"/>
                    </a:lnTo>
                    <a:cubicBezTo>
                      <a:pt x="66484109" y="7379388"/>
                      <a:pt x="66588246" y="7336207"/>
                      <a:pt x="66668259" y="7266357"/>
                    </a:cubicBezTo>
                    <a:cubicBezTo>
                      <a:pt x="66799067" y="7337478"/>
                      <a:pt x="67111488" y="7478447"/>
                      <a:pt x="67458196" y="7271438"/>
                    </a:cubicBezTo>
                    <a:cubicBezTo>
                      <a:pt x="67459467" y="7271438"/>
                      <a:pt x="67147046" y="7272707"/>
                      <a:pt x="66837167" y="6908217"/>
                    </a:cubicBezTo>
                    <a:lnTo>
                      <a:pt x="66837167" y="6908217"/>
                    </a:lnTo>
                    <a:close/>
                  </a:path>
                </a:pathLst>
              </a:custGeom>
              <a:solidFill>
                <a:srgbClr val="FFB001"/>
              </a:solidFill>
            </p:spPr>
          </p:sp>
        </p:grpSp>
        <p:sp>
          <p:nvSpPr>
            <p:cNvPr id="5" name="TextBox 5"/>
            <p:cNvSpPr txBox="1"/>
            <p:nvPr/>
          </p:nvSpPr>
          <p:spPr>
            <a:xfrm>
              <a:off x="452133" y="250001"/>
              <a:ext cx="15264340" cy="1350371"/>
            </a:xfrm>
            <a:prstGeom prst="rect">
              <a:avLst/>
            </a:prstGeom>
          </p:spPr>
          <p:txBody>
            <a:bodyPr lIns="0" tIns="0" rIns="0" bIns="0" rtlCol="0" anchor="t">
              <a:spAutoFit/>
            </a:bodyPr>
            <a:lstStyle/>
            <a:p>
              <a:pPr marL="0" lvl="0" indent="0" algn="ctr">
                <a:lnSpc>
                  <a:spcPts val="3947"/>
                </a:lnSpc>
              </a:pPr>
              <a:r>
                <a:rPr lang="en-US" sz="3654">
                  <a:solidFill>
                    <a:srgbClr val="FFFFFF"/>
                  </a:solidFill>
                  <a:latin typeface="DM Sans Bold"/>
                </a:rPr>
                <a:t>Simple Task : Menemukan komunitas untuk bergabung dengan Forum Rakit PC</a:t>
              </a:r>
            </a:p>
          </p:txBody>
        </p:sp>
      </p:grpSp>
      <p:grpSp>
        <p:nvGrpSpPr>
          <p:cNvPr id="6" name="Group 6"/>
          <p:cNvGrpSpPr/>
          <p:nvPr/>
        </p:nvGrpSpPr>
        <p:grpSpPr>
          <a:xfrm>
            <a:off x="567690" y="640716"/>
            <a:ext cx="618489" cy="61848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grpSp>
        <p:nvGrpSpPr>
          <p:cNvPr id="8" name="Group 8"/>
          <p:cNvGrpSpPr/>
          <p:nvPr/>
        </p:nvGrpSpPr>
        <p:grpSpPr>
          <a:xfrm>
            <a:off x="567690" y="9027795"/>
            <a:ext cx="618489" cy="61848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B6CE6"/>
            </a:solidFill>
          </p:spPr>
        </p:sp>
      </p:grpSp>
      <p:grpSp>
        <p:nvGrpSpPr>
          <p:cNvPr id="10" name="Group 10"/>
          <p:cNvGrpSpPr/>
          <p:nvPr/>
        </p:nvGrpSpPr>
        <p:grpSpPr>
          <a:xfrm>
            <a:off x="16872730" y="693681"/>
            <a:ext cx="670039" cy="67003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A2AD"/>
            </a:solidFill>
          </p:spPr>
        </p:sp>
      </p:grpSp>
      <p:grpSp>
        <p:nvGrpSpPr>
          <p:cNvPr id="12" name="Group 12"/>
          <p:cNvGrpSpPr/>
          <p:nvPr/>
        </p:nvGrpSpPr>
        <p:grpSpPr>
          <a:xfrm>
            <a:off x="16924281" y="9027795"/>
            <a:ext cx="618489" cy="61848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pic>
        <p:nvPicPr>
          <p:cNvPr id="14" name="Picture 14"/>
          <p:cNvPicPr>
            <a:picLocks noChangeAspect="1"/>
          </p:cNvPicPr>
          <p:nvPr/>
        </p:nvPicPr>
        <p:blipFill>
          <a:blip r:embed="rId2"/>
          <a:srcRect t="3066" b="3066"/>
          <a:stretch>
            <a:fillRect/>
          </a:stretch>
        </p:blipFill>
        <p:spPr>
          <a:xfrm>
            <a:off x="3070133" y="1953757"/>
            <a:ext cx="12147733" cy="73832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8432" y="567690"/>
            <a:ext cx="11900620" cy="1364972"/>
            <a:chOff x="0" y="0"/>
            <a:chExt cx="15867494" cy="1819963"/>
          </a:xfrm>
        </p:grpSpPr>
        <p:grpSp>
          <p:nvGrpSpPr>
            <p:cNvPr id="3" name="Group 3"/>
            <p:cNvGrpSpPr/>
            <p:nvPr/>
          </p:nvGrpSpPr>
          <p:grpSpPr>
            <a:xfrm>
              <a:off x="0" y="0"/>
              <a:ext cx="15867494" cy="1819963"/>
              <a:chOff x="0" y="0"/>
              <a:chExt cx="62198380" cy="7134002"/>
            </a:xfrm>
          </p:grpSpPr>
          <p:sp>
            <p:nvSpPr>
              <p:cNvPr id="4" name="Freeform 4"/>
              <p:cNvSpPr/>
              <p:nvPr/>
            </p:nvSpPr>
            <p:spPr>
              <a:xfrm>
                <a:off x="0" y="0"/>
                <a:ext cx="62198380" cy="7233062"/>
              </a:xfrm>
              <a:custGeom>
                <a:avLst/>
                <a:gdLst/>
                <a:ahLst/>
                <a:cxnLst/>
                <a:rect l="l" t="t" r="r" b="b"/>
                <a:pathLst>
                  <a:path w="62198380" h="7233062">
                    <a:moveTo>
                      <a:pt x="61576080" y="6662832"/>
                    </a:moveTo>
                    <a:cubicBezTo>
                      <a:pt x="61576080" y="6656482"/>
                      <a:pt x="61577351" y="6651403"/>
                      <a:pt x="61577351" y="6643782"/>
                    </a:cubicBezTo>
                    <a:lnTo>
                      <a:pt x="61577351" y="490220"/>
                    </a:lnTo>
                    <a:cubicBezTo>
                      <a:pt x="61577351" y="220980"/>
                      <a:pt x="61367801" y="0"/>
                      <a:pt x="61111259" y="0"/>
                    </a:cubicBezTo>
                    <a:lnTo>
                      <a:pt x="467360" y="0"/>
                    </a:lnTo>
                    <a:cubicBezTo>
                      <a:pt x="210820" y="0"/>
                      <a:pt x="0" y="220980"/>
                      <a:pt x="0" y="490220"/>
                    </a:cubicBezTo>
                    <a:lnTo>
                      <a:pt x="0" y="6643782"/>
                    </a:lnTo>
                    <a:cubicBezTo>
                      <a:pt x="0" y="6913022"/>
                      <a:pt x="209550" y="7134003"/>
                      <a:pt x="466090" y="7134003"/>
                    </a:cubicBezTo>
                    <a:lnTo>
                      <a:pt x="61109988" y="7134003"/>
                    </a:lnTo>
                    <a:cubicBezTo>
                      <a:pt x="61223017" y="7134003"/>
                      <a:pt x="61327159" y="7090822"/>
                      <a:pt x="61407167" y="7020972"/>
                    </a:cubicBezTo>
                    <a:cubicBezTo>
                      <a:pt x="61537980" y="7092092"/>
                      <a:pt x="61850401" y="7233062"/>
                      <a:pt x="62197109" y="7026053"/>
                    </a:cubicBezTo>
                    <a:cubicBezTo>
                      <a:pt x="62198380" y="7026053"/>
                      <a:pt x="61885959" y="7027322"/>
                      <a:pt x="61576080" y="6662832"/>
                    </a:cubicBezTo>
                    <a:lnTo>
                      <a:pt x="61576080" y="6662832"/>
                    </a:lnTo>
                    <a:close/>
                  </a:path>
                </a:pathLst>
              </a:custGeom>
              <a:solidFill>
                <a:srgbClr val="35A1F4"/>
              </a:solidFill>
            </p:spPr>
          </p:sp>
        </p:grpSp>
        <p:sp>
          <p:nvSpPr>
            <p:cNvPr id="5" name="TextBox 5"/>
            <p:cNvSpPr txBox="1"/>
            <p:nvPr/>
          </p:nvSpPr>
          <p:spPr>
            <a:xfrm>
              <a:off x="571156" y="258961"/>
              <a:ext cx="14725181" cy="1349665"/>
            </a:xfrm>
            <a:prstGeom prst="rect">
              <a:avLst/>
            </a:prstGeom>
          </p:spPr>
          <p:txBody>
            <a:bodyPr lIns="0" tIns="0" rIns="0" bIns="0" rtlCol="0" anchor="t">
              <a:spAutoFit/>
            </a:bodyPr>
            <a:lstStyle/>
            <a:p>
              <a:pPr marL="0" lvl="0" indent="0">
                <a:lnSpc>
                  <a:spcPts val="3968"/>
                </a:lnSpc>
              </a:pPr>
              <a:r>
                <a:rPr lang="en-US" sz="3674">
                  <a:solidFill>
                    <a:srgbClr val="FFFFFF"/>
                  </a:solidFill>
                  <a:latin typeface="DM Sans Bold"/>
                </a:rPr>
                <a:t>Moderate Task : Melakukan benchmark terkait komponen PC yang bagus</a:t>
              </a:r>
            </a:p>
          </p:txBody>
        </p:sp>
      </p:grpSp>
      <p:grpSp>
        <p:nvGrpSpPr>
          <p:cNvPr id="6" name="Group 6"/>
          <p:cNvGrpSpPr/>
          <p:nvPr/>
        </p:nvGrpSpPr>
        <p:grpSpPr>
          <a:xfrm>
            <a:off x="17028795" y="567690"/>
            <a:ext cx="756286" cy="75628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5CD"/>
            </a:solidFill>
          </p:spPr>
        </p:sp>
      </p:grpSp>
      <p:grpSp>
        <p:nvGrpSpPr>
          <p:cNvPr id="8" name="Group 8"/>
          <p:cNvGrpSpPr/>
          <p:nvPr/>
        </p:nvGrpSpPr>
        <p:grpSpPr>
          <a:xfrm>
            <a:off x="17259300" y="9258300"/>
            <a:ext cx="683260" cy="68662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C3C4D"/>
            </a:solidFill>
          </p:spPr>
        </p:sp>
      </p:grpSp>
      <p:grpSp>
        <p:nvGrpSpPr>
          <p:cNvPr id="10" name="Group 10"/>
          <p:cNvGrpSpPr/>
          <p:nvPr/>
        </p:nvGrpSpPr>
        <p:grpSpPr>
          <a:xfrm>
            <a:off x="567690" y="9258300"/>
            <a:ext cx="683260" cy="686621"/>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C5D"/>
            </a:solidFill>
          </p:spPr>
        </p:sp>
      </p:grpSp>
      <p:grpSp>
        <p:nvGrpSpPr>
          <p:cNvPr id="12" name="Group 12"/>
          <p:cNvGrpSpPr/>
          <p:nvPr/>
        </p:nvGrpSpPr>
        <p:grpSpPr>
          <a:xfrm>
            <a:off x="567690" y="640716"/>
            <a:ext cx="683260" cy="68326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pic>
        <p:nvPicPr>
          <p:cNvPr id="14" name="Picture 14"/>
          <p:cNvPicPr>
            <a:picLocks noChangeAspect="1"/>
          </p:cNvPicPr>
          <p:nvPr/>
        </p:nvPicPr>
        <p:blipFill>
          <a:blip r:embed="rId2"/>
          <a:srcRect/>
          <a:stretch>
            <a:fillRect/>
          </a:stretch>
        </p:blipFill>
        <p:spPr>
          <a:xfrm>
            <a:off x="3003740" y="2338726"/>
            <a:ext cx="12964073" cy="69195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914"/>
          <a:stretch>
            <a:fillRect/>
          </a:stretch>
        </p:blipFill>
        <p:spPr>
          <a:xfrm>
            <a:off x="829552" y="1028700"/>
            <a:ext cx="12214409" cy="8772336"/>
          </a:xfrm>
          <a:prstGeom prst="rect">
            <a:avLst/>
          </a:prstGeom>
        </p:spPr>
      </p:pic>
      <p:grpSp>
        <p:nvGrpSpPr>
          <p:cNvPr id="3" name="Group 3"/>
          <p:cNvGrpSpPr/>
          <p:nvPr/>
        </p:nvGrpSpPr>
        <p:grpSpPr>
          <a:xfrm>
            <a:off x="13209611" y="2163290"/>
            <a:ext cx="5545230" cy="1998466"/>
            <a:chOff x="0" y="0"/>
            <a:chExt cx="7393640" cy="2664622"/>
          </a:xfrm>
        </p:grpSpPr>
        <p:grpSp>
          <p:nvGrpSpPr>
            <p:cNvPr id="4" name="Group 4"/>
            <p:cNvGrpSpPr/>
            <p:nvPr/>
          </p:nvGrpSpPr>
          <p:grpSpPr>
            <a:xfrm>
              <a:off x="0" y="0"/>
              <a:ext cx="7393640" cy="2664622"/>
              <a:chOff x="0" y="0"/>
              <a:chExt cx="23107352" cy="8327745"/>
            </a:xfrm>
          </p:grpSpPr>
          <p:sp>
            <p:nvSpPr>
              <p:cNvPr id="5" name="Freeform 5"/>
              <p:cNvSpPr/>
              <p:nvPr/>
            </p:nvSpPr>
            <p:spPr>
              <a:xfrm>
                <a:off x="0" y="0"/>
                <a:ext cx="23107352" cy="8426805"/>
              </a:xfrm>
              <a:custGeom>
                <a:avLst/>
                <a:gdLst/>
                <a:ahLst/>
                <a:cxnLst/>
                <a:rect l="l" t="t" r="r" b="b"/>
                <a:pathLst>
                  <a:path w="23107352" h="8426805">
                    <a:moveTo>
                      <a:pt x="22485052" y="7856575"/>
                    </a:moveTo>
                    <a:cubicBezTo>
                      <a:pt x="22485052" y="7850225"/>
                      <a:pt x="22486322" y="7845145"/>
                      <a:pt x="22486322" y="7837525"/>
                    </a:cubicBezTo>
                    <a:lnTo>
                      <a:pt x="22486322" y="490220"/>
                    </a:lnTo>
                    <a:cubicBezTo>
                      <a:pt x="22486322" y="220980"/>
                      <a:pt x="22276772" y="0"/>
                      <a:pt x="22020233" y="0"/>
                    </a:cubicBezTo>
                    <a:lnTo>
                      <a:pt x="467360" y="0"/>
                    </a:lnTo>
                    <a:cubicBezTo>
                      <a:pt x="210820" y="0"/>
                      <a:pt x="0" y="220980"/>
                      <a:pt x="0" y="490220"/>
                    </a:cubicBezTo>
                    <a:lnTo>
                      <a:pt x="0" y="7837525"/>
                    </a:lnTo>
                    <a:cubicBezTo>
                      <a:pt x="0" y="8106765"/>
                      <a:pt x="209550" y="8327745"/>
                      <a:pt x="466090" y="8327745"/>
                    </a:cubicBezTo>
                    <a:lnTo>
                      <a:pt x="22018961" y="8327745"/>
                    </a:lnTo>
                    <a:cubicBezTo>
                      <a:pt x="22131992" y="8327745"/>
                      <a:pt x="22236131" y="8284565"/>
                      <a:pt x="22316142" y="8214715"/>
                    </a:cubicBezTo>
                    <a:cubicBezTo>
                      <a:pt x="22446952" y="8285835"/>
                      <a:pt x="22759372" y="8426805"/>
                      <a:pt x="23106081" y="8219795"/>
                    </a:cubicBezTo>
                    <a:cubicBezTo>
                      <a:pt x="23107352" y="8219795"/>
                      <a:pt x="22794931" y="8221066"/>
                      <a:pt x="22485052" y="7856575"/>
                    </a:cubicBezTo>
                    <a:lnTo>
                      <a:pt x="22485052" y="7856575"/>
                    </a:lnTo>
                    <a:close/>
                  </a:path>
                </a:pathLst>
              </a:custGeom>
              <a:solidFill>
                <a:srgbClr val="43C466"/>
              </a:solidFill>
            </p:spPr>
          </p:sp>
        </p:grpSp>
        <p:sp>
          <p:nvSpPr>
            <p:cNvPr id="6" name="TextBox 6"/>
            <p:cNvSpPr txBox="1"/>
            <p:nvPr/>
          </p:nvSpPr>
          <p:spPr>
            <a:xfrm>
              <a:off x="634708" y="114153"/>
              <a:ext cx="6124224" cy="2369640"/>
            </a:xfrm>
            <a:prstGeom prst="rect">
              <a:avLst/>
            </a:prstGeom>
          </p:spPr>
          <p:txBody>
            <a:bodyPr lIns="0" tIns="0" rIns="0" bIns="0" rtlCol="0" anchor="t">
              <a:spAutoFit/>
            </a:bodyPr>
            <a:lstStyle/>
            <a:p>
              <a:pPr marL="0" lvl="0" indent="0" algn="ctr">
                <a:lnSpc>
                  <a:spcPts val="4798"/>
                </a:lnSpc>
                <a:spcBef>
                  <a:spcPct val="0"/>
                </a:spcBef>
              </a:pPr>
              <a:r>
                <a:rPr lang="en-US" sz="3427" spc="-34">
                  <a:solidFill>
                    <a:srgbClr val="FFFFFF"/>
                  </a:solidFill>
                  <a:latin typeface="DM Sans Bold"/>
                </a:rPr>
                <a:t>Complex Task : Melakukan simulasi rakit PC</a:t>
              </a:r>
            </a:p>
          </p:txBody>
        </p:sp>
      </p:grpSp>
      <p:grpSp>
        <p:nvGrpSpPr>
          <p:cNvPr id="7" name="Group 7"/>
          <p:cNvGrpSpPr/>
          <p:nvPr/>
        </p:nvGrpSpPr>
        <p:grpSpPr>
          <a:xfrm>
            <a:off x="17259300" y="414966"/>
            <a:ext cx="772088" cy="77251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grpSp>
        <p:nvGrpSpPr>
          <p:cNvPr id="9" name="Group 9"/>
          <p:cNvGrpSpPr/>
          <p:nvPr/>
        </p:nvGrpSpPr>
        <p:grpSpPr>
          <a:xfrm>
            <a:off x="17259300" y="9258300"/>
            <a:ext cx="772088" cy="77251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C3C4D"/>
            </a:solidFill>
          </p:spPr>
        </p:sp>
      </p:grpSp>
      <p:grpSp>
        <p:nvGrpSpPr>
          <p:cNvPr id="11" name="Group 11"/>
          <p:cNvGrpSpPr/>
          <p:nvPr/>
        </p:nvGrpSpPr>
        <p:grpSpPr>
          <a:xfrm>
            <a:off x="441762" y="9251415"/>
            <a:ext cx="775580" cy="77939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41FC4"/>
            </a:solidFill>
          </p:spPr>
        </p:sp>
      </p:grpSp>
      <p:grpSp>
        <p:nvGrpSpPr>
          <p:cNvPr id="13" name="Group 13"/>
          <p:cNvGrpSpPr/>
          <p:nvPr/>
        </p:nvGrpSpPr>
        <p:grpSpPr>
          <a:xfrm>
            <a:off x="640910" y="640698"/>
            <a:ext cx="775580" cy="77600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C5D"/>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46154" y="1544188"/>
            <a:ext cx="8788203" cy="1375715"/>
            <a:chOff x="0" y="0"/>
            <a:chExt cx="11717604" cy="1834287"/>
          </a:xfrm>
        </p:grpSpPr>
        <p:grpSp>
          <p:nvGrpSpPr>
            <p:cNvPr id="3" name="Group 3"/>
            <p:cNvGrpSpPr/>
            <p:nvPr/>
          </p:nvGrpSpPr>
          <p:grpSpPr>
            <a:xfrm>
              <a:off x="0" y="0"/>
              <a:ext cx="11717604" cy="1834287"/>
              <a:chOff x="0" y="0"/>
              <a:chExt cx="21001538" cy="3287604"/>
            </a:xfrm>
          </p:grpSpPr>
          <p:sp>
            <p:nvSpPr>
              <p:cNvPr id="4" name="Freeform 4"/>
              <p:cNvSpPr/>
              <p:nvPr/>
            </p:nvSpPr>
            <p:spPr>
              <a:xfrm>
                <a:off x="0" y="0"/>
                <a:ext cx="21001538" cy="3386664"/>
              </a:xfrm>
              <a:custGeom>
                <a:avLst/>
                <a:gdLst/>
                <a:ahLst/>
                <a:cxnLst/>
                <a:rect l="l" t="t" r="r" b="b"/>
                <a:pathLst>
                  <a:path w="21001538" h="3386664">
                    <a:moveTo>
                      <a:pt x="20379238" y="2816434"/>
                    </a:moveTo>
                    <a:cubicBezTo>
                      <a:pt x="20379238" y="2810084"/>
                      <a:pt x="20380508" y="2805004"/>
                      <a:pt x="20380508" y="2797384"/>
                    </a:cubicBezTo>
                    <a:lnTo>
                      <a:pt x="20380508" y="490220"/>
                    </a:lnTo>
                    <a:cubicBezTo>
                      <a:pt x="20380508" y="220980"/>
                      <a:pt x="20170958" y="0"/>
                      <a:pt x="19914419" y="0"/>
                    </a:cubicBezTo>
                    <a:lnTo>
                      <a:pt x="467360" y="0"/>
                    </a:lnTo>
                    <a:cubicBezTo>
                      <a:pt x="210820" y="0"/>
                      <a:pt x="0" y="220980"/>
                      <a:pt x="0" y="490220"/>
                    </a:cubicBezTo>
                    <a:lnTo>
                      <a:pt x="0" y="2797384"/>
                    </a:lnTo>
                    <a:cubicBezTo>
                      <a:pt x="0" y="3066624"/>
                      <a:pt x="209550" y="3287604"/>
                      <a:pt x="466090" y="3287604"/>
                    </a:cubicBezTo>
                    <a:lnTo>
                      <a:pt x="19913147" y="3287604"/>
                    </a:lnTo>
                    <a:cubicBezTo>
                      <a:pt x="20026178" y="3287604"/>
                      <a:pt x="20130317" y="3244424"/>
                      <a:pt x="20210328" y="3174574"/>
                    </a:cubicBezTo>
                    <a:cubicBezTo>
                      <a:pt x="20341138" y="3245694"/>
                      <a:pt x="20653558" y="3386664"/>
                      <a:pt x="21000267" y="3179654"/>
                    </a:cubicBezTo>
                    <a:cubicBezTo>
                      <a:pt x="21001538" y="3179654"/>
                      <a:pt x="20689119" y="3180924"/>
                      <a:pt x="20379238" y="2816434"/>
                    </a:cubicBezTo>
                    <a:lnTo>
                      <a:pt x="20379238" y="2816434"/>
                    </a:lnTo>
                    <a:close/>
                  </a:path>
                </a:pathLst>
              </a:custGeom>
              <a:solidFill>
                <a:srgbClr val="FFB001"/>
              </a:solidFill>
            </p:spPr>
          </p:sp>
        </p:grpSp>
        <p:sp>
          <p:nvSpPr>
            <p:cNvPr id="5" name="TextBox 5"/>
            <p:cNvSpPr txBox="1"/>
            <p:nvPr/>
          </p:nvSpPr>
          <p:spPr>
            <a:xfrm>
              <a:off x="1005899" y="201016"/>
              <a:ext cx="9705805" cy="1317955"/>
            </a:xfrm>
            <a:prstGeom prst="rect">
              <a:avLst/>
            </a:prstGeom>
          </p:spPr>
          <p:txBody>
            <a:bodyPr lIns="0" tIns="0" rIns="0" bIns="0" rtlCol="0" anchor="t">
              <a:spAutoFit/>
            </a:bodyPr>
            <a:lstStyle/>
            <a:p>
              <a:pPr marL="0" lvl="0" indent="0" algn="ctr">
                <a:lnSpc>
                  <a:spcPts val="8366"/>
                </a:lnSpc>
                <a:spcBef>
                  <a:spcPct val="0"/>
                </a:spcBef>
              </a:pPr>
              <a:r>
                <a:rPr lang="en-US" sz="5976" spc="-59">
                  <a:solidFill>
                    <a:srgbClr val="FFFFFF"/>
                  </a:solidFill>
                  <a:latin typeface="DM Sans Bold"/>
                </a:rPr>
                <a:t>Metode Pengujian</a:t>
              </a:r>
            </a:p>
          </p:txBody>
        </p:sp>
      </p:grpSp>
      <p:pic>
        <p:nvPicPr>
          <p:cNvPr id="6" name="Picture 6"/>
          <p:cNvPicPr>
            <a:picLocks noChangeAspect="1"/>
          </p:cNvPicPr>
          <p:nvPr/>
        </p:nvPicPr>
        <p:blipFill>
          <a:blip r:embed="rId2"/>
          <a:srcRect/>
          <a:stretch>
            <a:fillRect/>
          </a:stretch>
        </p:blipFill>
        <p:spPr>
          <a:xfrm>
            <a:off x="239480" y="3296348"/>
            <a:ext cx="3290043" cy="3290043"/>
          </a:xfrm>
          <a:prstGeom prst="rect">
            <a:avLst/>
          </a:prstGeom>
        </p:spPr>
      </p:pic>
      <p:pic>
        <p:nvPicPr>
          <p:cNvPr id="7" name="Picture 7"/>
          <p:cNvPicPr>
            <a:picLocks noChangeAspect="1"/>
          </p:cNvPicPr>
          <p:nvPr/>
        </p:nvPicPr>
        <p:blipFill>
          <a:blip r:embed="rId3"/>
          <a:srcRect t="30421" b="31329"/>
          <a:stretch>
            <a:fillRect/>
          </a:stretch>
        </p:blipFill>
        <p:spPr>
          <a:xfrm>
            <a:off x="5863935" y="3871650"/>
            <a:ext cx="5867396" cy="2244213"/>
          </a:xfrm>
          <a:prstGeom prst="rect">
            <a:avLst/>
          </a:prstGeom>
        </p:spPr>
      </p:pic>
      <p:sp>
        <p:nvSpPr>
          <p:cNvPr id="8" name="AutoShape 8"/>
          <p:cNvSpPr/>
          <p:nvPr/>
        </p:nvSpPr>
        <p:spPr>
          <a:xfrm>
            <a:off x="3529523" y="4993757"/>
            <a:ext cx="2116631" cy="0"/>
          </a:xfrm>
          <a:prstGeom prst="line">
            <a:avLst/>
          </a:prstGeom>
          <a:ln w="200025" cap="rnd">
            <a:solidFill>
              <a:srgbClr val="100F0D"/>
            </a:solidFill>
            <a:prstDash val="solid"/>
            <a:headEnd type="none" w="sm" len="sm"/>
            <a:tailEnd type="triangle" w="lg" len="med"/>
          </a:ln>
        </p:spPr>
      </p:sp>
      <p:sp>
        <p:nvSpPr>
          <p:cNvPr id="9" name="AutoShape 9"/>
          <p:cNvSpPr/>
          <p:nvPr/>
        </p:nvSpPr>
        <p:spPr>
          <a:xfrm>
            <a:off x="11731331" y="4943475"/>
            <a:ext cx="2143911" cy="0"/>
          </a:xfrm>
          <a:prstGeom prst="line">
            <a:avLst/>
          </a:prstGeom>
          <a:ln w="200025" cap="rnd">
            <a:solidFill>
              <a:srgbClr val="100F0D"/>
            </a:solidFill>
            <a:prstDash val="solid"/>
            <a:headEnd type="none" w="sm" len="sm"/>
            <a:tailEnd type="triangle" w="lg" len="med"/>
          </a:ln>
        </p:spPr>
      </p:sp>
      <p:sp>
        <p:nvSpPr>
          <p:cNvPr id="10" name="TextBox 10"/>
          <p:cNvSpPr txBox="1"/>
          <p:nvPr/>
        </p:nvSpPr>
        <p:spPr>
          <a:xfrm>
            <a:off x="13806111" y="4388485"/>
            <a:ext cx="4481889" cy="995680"/>
          </a:xfrm>
          <a:prstGeom prst="rect">
            <a:avLst/>
          </a:prstGeom>
        </p:spPr>
        <p:txBody>
          <a:bodyPr lIns="0" tIns="0" rIns="0" bIns="0" rtlCol="0" anchor="t">
            <a:spAutoFit/>
          </a:bodyPr>
          <a:lstStyle/>
          <a:p>
            <a:pPr algn="ctr">
              <a:lnSpc>
                <a:spcPts val="8119"/>
              </a:lnSpc>
            </a:pPr>
            <a:r>
              <a:rPr lang="en-US" sz="5799" spc="-57">
                <a:solidFill>
                  <a:srgbClr val="000000"/>
                </a:solidFill>
                <a:latin typeface="DM Sans Bold"/>
              </a:rPr>
              <a:t>FEEDBACK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6647" y="402982"/>
            <a:ext cx="7134250" cy="2900282"/>
            <a:chOff x="0" y="0"/>
            <a:chExt cx="9512334" cy="3867042"/>
          </a:xfrm>
        </p:grpSpPr>
        <p:grpSp>
          <p:nvGrpSpPr>
            <p:cNvPr id="3" name="Group 3"/>
            <p:cNvGrpSpPr/>
            <p:nvPr/>
          </p:nvGrpSpPr>
          <p:grpSpPr>
            <a:xfrm>
              <a:off x="0" y="0"/>
              <a:ext cx="9512334" cy="2600031"/>
              <a:chOff x="0" y="0"/>
              <a:chExt cx="21226740" cy="5801960"/>
            </a:xfrm>
          </p:grpSpPr>
          <p:sp>
            <p:nvSpPr>
              <p:cNvPr id="4" name="Freeform 4"/>
              <p:cNvSpPr/>
              <p:nvPr/>
            </p:nvSpPr>
            <p:spPr>
              <a:xfrm>
                <a:off x="0" y="0"/>
                <a:ext cx="21226740" cy="5901020"/>
              </a:xfrm>
              <a:custGeom>
                <a:avLst/>
                <a:gdLst/>
                <a:ahLst/>
                <a:cxnLst/>
                <a:rect l="l" t="t" r="r" b="b"/>
                <a:pathLst>
                  <a:path w="21226740" h="5901020">
                    <a:moveTo>
                      <a:pt x="20604440" y="5330791"/>
                    </a:moveTo>
                    <a:cubicBezTo>
                      <a:pt x="20604440" y="5324441"/>
                      <a:pt x="20605710" y="5319360"/>
                      <a:pt x="20605710" y="5311741"/>
                    </a:cubicBezTo>
                    <a:lnTo>
                      <a:pt x="20605710" y="490220"/>
                    </a:lnTo>
                    <a:cubicBezTo>
                      <a:pt x="20605710" y="220980"/>
                      <a:pt x="20396160" y="0"/>
                      <a:pt x="20139620" y="0"/>
                    </a:cubicBezTo>
                    <a:lnTo>
                      <a:pt x="467360" y="0"/>
                    </a:lnTo>
                    <a:cubicBezTo>
                      <a:pt x="210820" y="0"/>
                      <a:pt x="0" y="220980"/>
                      <a:pt x="0" y="490220"/>
                    </a:cubicBezTo>
                    <a:lnTo>
                      <a:pt x="0" y="5311741"/>
                    </a:lnTo>
                    <a:cubicBezTo>
                      <a:pt x="0" y="5580980"/>
                      <a:pt x="209550" y="5801960"/>
                      <a:pt x="466090" y="5801960"/>
                    </a:cubicBezTo>
                    <a:lnTo>
                      <a:pt x="20138351" y="5801960"/>
                    </a:lnTo>
                    <a:cubicBezTo>
                      <a:pt x="20251379" y="5801960"/>
                      <a:pt x="20355520" y="5758780"/>
                      <a:pt x="20435529" y="5688930"/>
                    </a:cubicBezTo>
                    <a:cubicBezTo>
                      <a:pt x="20566340" y="5760050"/>
                      <a:pt x="20878760" y="5901020"/>
                      <a:pt x="21225470" y="5694010"/>
                    </a:cubicBezTo>
                    <a:cubicBezTo>
                      <a:pt x="21226740" y="5694010"/>
                      <a:pt x="20914320" y="5695280"/>
                      <a:pt x="20604440" y="5330791"/>
                    </a:cubicBezTo>
                    <a:lnTo>
                      <a:pt x="20604440" y="5330791"/>
                    </a:lnTo>
                    <a:close/>
                  </a:path>
                </a:pathLst>
              </a:custGeom>
              <a:solidFill>
                <a:srgbClr val="FF6363"/>
              </a:solidFill>
            </p:spPr>
          </p:sp>
        </p:grpSp>
        <p:sp>
          <p:nvSpPr>
            <p:cNvPr id="5" name="TextBox 5"/>
            <p:cNvSpPr txBox="1"/>
            <p:nvPr/>
          </p:nvSpPr>
          <p:spPr>
            <a:xfrm>
              <a:off x="990354" y="100857"/>
              <a:ext cx="7531626" cy="1795780"/>
            </a:xfrm>
            <a:prstGeom prst="rect">
              <a:avLst/>
            </a:prstGeom>
          </p:spPr>
          <p:txBody>
            <a:bodyPr lIns="0" tIns="0" rIns="0" bIns="0" rtlCol="0" anchor="t">
              <a:spAutoFit/>
            </a:bodyPr>
            <a:lstStyle/>
            <a:p>
              <a:pPr marL="0" lvl="0" indent="0" algn="ctr">
                <a:lnSpc>
                  <a:spcPts val="11339"/>
                </a:lnSpc>
                <a:spcBef>
                  <a:spcPct val="0"/>
                </a:spcBef>
              </a:pPr>
              <a:r>
                <a:rPr lang="en-US" sz="8099" spc="-80">
                  <a:solidFill>
                    <a:srgbClr val="FFFFFF"/>
                  </a:solidFill>
                  <a:latin typeface="DM Sans Bold"/>
                </a:rPr>
                <a:t>TESTING</a:t>
              </a:r>
            </a:p>
          </p:txBody>
        </p:sp>
        <p:sp>
          <p:nvSpPr>
            <p:cNvPr id="6" name="TextBox 6"/>
            <p:cNvSpPr txBox="1"/>
            <p:nvPr/>
          </p:nvSpPr>
          <p:spPr>
            <a:xfrm>
              <a:off x="0" y="3395237"/>
              <a:ext cx="8228965" cy="471805"/>
            </a:xfrm>
            <a:prstGeom prst="rect">
              <a:avLst/>
            </a:prstGeom>
          </p:spPr>
          <p:txBody>
            <a:bodyPr lIns="0" tIns="0" rIns="0" bIns="0" rtlCol="0" anchor="t">
              <a:spAutoFit/>
            </a:bodyPr>
            <a:lstStyle/>
            <a:p>
              <a:pPr marL="0" lvl="0" indent="0">
                <a:lnSpc>
                  <a:spcPts val="2940"/>
                </a:lnSpc>
              </a:pPr>
              <a:endParaRPr/>
            </a:p>
          </p:txBody>
        </p:sp>
      </p:grpSp>
      <p:grpSp>
        <p:nvGrpSpPr>
          <p:cNvPr id="7" name="Group 7"/>
          <p:cNvGrpSpPr/>
          <p:nvPr/>
        </p:nvGrpSpPr>
        <p:grpSpPr>
          <a:xfrm>
            <a:off x="7520897" y="0"/>
            <a:ext cx="7229099" cy="56578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F0F2"/>
            </a:solidFill>
          </p:spPr>
        </p:sp>
      </p:grpSp>
      <p:grpSp>
        <p:nvGrpSpPr>
          <p:cNvPr id="9" name="Group 9"/>
          <p:cNvGrpSpPr/>
          <p:nvPr/>
        </p:nvGrpSpPr>
        <p:grpSpPr>
          <a:xfrm>
            <a:off x="2804287" y="4209760"/>
            <a:ext cx="7881315" cy="56578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F0F2"/>
            </a:solidFill>
          </p:spPr>
        </p:sp>
      </p:grpSp>
      <p:grpSp>
        <p:nvGrpSpPr>
          <p:cNvPr id="11" name="Group 11"/>
          <p:cNvGrpSpPr/>
          <p:nvPr/>
        </p:nvGrpSpPr>
        <p:grpSpPr>
          <a:xfrm>
            <a:off x="10463256" y="4387638"/>
            <a:ext cx="7614499" cy="565785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F0F2"/>
            </a:solidFill>
          </p:spPr>
        </p:sp>
      </p:grpSp>
      <p:sp>
        <p:nvSpPr>
          <p:cNvPr id="13" name="TextBox 13"/>
          <p:cNvSpPr txBox="1"/>
          <p:nvPr/>
        </p:nvSpPr>
        <p:spPr>
          <a:xfrm>
            <a:off x="7876652" y="1552084"/>
            <a:ext cx="6517590" cy="2467957"/>
          </a:xfrm>
          <a:prstGeom prst="rect">
            <a:avLst/>
          </a:prstGeom>
        </p:spPr>
        <p:txBody>
          <a:bodyPr lIns="0" tIns="0" rIns="0" bIns="0" rtlCol="0" anchor="t">
            <a:spAutoFit/>
          </a:bodyPr>
          <a:lstStyle/>
          <a:p>
            <a:pPr algn="ctr">
              <a:lnSpc>
                <a:spcPts val="6443"/>
              </a:lnSpc>
            </a:pPr>
            <a:r>
              <a:rPr lang="en-US" sz="4602">
                <a:solidFill>
                  <a:srgbClr val="43C466"/>
                </a:solidFill>
                <a:latin typeface="DM Sans Bold"/>
              </a:rPr>
              <a:t>USER :</a:t>
            </a:r>
          </a:p>
          <a:p>
            <a:pPr algn="ctr">
              <a:lnSpc>
                <a:spcPts val="4400"/>
              </a:lnSpc>
            </a:pPr>
            <a:r>
              <a:rPr lang="en-US" sz="3143">
                <a:solidFill>
                  <a:srgbClr val="000000"/>
                </a:solidFill>
                <a:latin typeface="DM Sans Bold"/>
              </a:rPr>
              <a:t>Merupakan user yang pernah merakit PC dan user yang sedang mencari tahu cara merakit PC</a:t>
            </a:r>
          </a:p>
        </p:txBody>
      </p:sp>
      <p:sp>
        <p:nvSpPr>
          <p:cNvPr id="14" name="TextBox 14"/>
          <p:cNvSpPr txBox="1"/>
          <p:nvPr/>
        </p:nvSpPr>
        <p:spPr>
          <a:xfrm>
            <a:off x="3546816" y="4810880"/>
            <a:ext cx="6462629" cy="4197111"/>
          </a:xfrm>
          <a:prstGeom prst="rect">
            <a:avLst/>
          </a:prstGeom>
        </p:spPr>
        <p:txBody>
          <a:bodyPr wrap="square" lIns="0" tIns="0" rIns="0" bIns="0" rtlCol="0" anchor="t">
            <a:spAutoFit/>
          </a:bodyPr>
          <a:lstStyle/>
          <a:p>
            <a:pPr algn="ctr">
              <a:lnSpc>
                <a:spcPts val="6443"/>
              </a:lnSpc>
            </a:pPr>
            <a:r>
              <a:rPr lang="en-US" sz="4602" dirty="0">
                <a:solidFill>
                  <a:srgbClr val="43C466"/>
                </a:solidFill>
                <a:latin typeface="DM Sans Bold"/>
              </a:rPr>
              <a:t>SITUATION :</a:t>
            </a:r>
          </a:p>
          <a:p>
            <a:pPr algn="ctr">
              <a:lnSpc>
                <a:spcPts val="4400"/>
              </a:lnSpc>
            </a:pPr>
            <a:r>
              <a:rPr lang="en-US" sz="3200" dirty="0">
                <a:solidFill>
                  <a:srgbClr val="000000"/>
                </a:solidFill>
                <a:latin typeface="DM Sans Bold"/>
              </a:rPr>
              <a:t>User </a:t>
            </a:r>
            <a:r>
              <a:rPr lang="en-US" sz="3200" dirty="0" err="1">
                <a:solidFill>
                  <a:srgbClr val="000000"/>
                </a:solidFill>
                <a:latin typeface="DM Sans Bold"/>
              </a:rPr>
              <a:t>seringkali</a:t>
            </a:r>
            <a:r>
              <a:rPr lang="en-US" sz="3200" dirty="0">
                <a:solidFill>
                  <a:srgbClr val="000000"/>
                </a:solidFill>
                <a:latin typeface="DM Sans Bold"/>
              </a:rPr>
              <a:t> </a:t>
            </a:r>
            <a:r>
              <a:rPr lang="en-US" sz="3200" dirty="0" err="1">
                <a:solidFill>
                  <a:srgbClr val="000000"/>
                </a:solidFill>
                <a:latin typeface="DM Sans Bold"/>
              </a:rPr>
              <a:t>merasa</a:t>
            </a:r>
            <a:r>
              <a:rPr lang="en-US" sz="3200" dirty="0">
                <a:solidFill>
                  <a:srgbClr val="000000"/>
                </a:solidFill>
                <a:latin typeface="DM Sans Bold"/>
              </a:rPr>
              <a:t> </a:t>
            </a:r>
            <a:r>
              <a:rPr lang="en-US" sz="3200" dirty="0" err="1">
                <a:solidFill>
                  <a:srgbClr val="000000"/>
                </a:solidFill>
                <a:latin typeface="DM Sans Bold"/>
              </a:rPr>
              <a:t>sulit</a:t>
            </a:r>
            <a:r>
              <a:rPr lang="en-US" sz="3200" dirty="0">
                <a:solidFill>
                  <a:srgbClr val="000000"/>
                </a:solidFill>
                <a:latin typeface="DM Sans Bold"/>
              </a:rPr>
              <a:t> </a:t>
            </a:r>
            <a:r>
              <a:rPr lang="en-US" sz="3200" dirty="0" err="1">
                <a:solidFill>
                  <a:srgbClr val="000000"/>
                </a:solidFill>
                <a:latin typeface="DM Sans Bold"/>
              </a:rPr>
              <a:t>untuk</a:t>
            </a:r>
            <a:r>
              <a:rPr lang="en-US" sz="3200" dirty="0">
                <a:solidFill>
                  <a:srgbClr val="000000"/>
                </a:solidFill>
                <a:latin typeface="DM Sans Bold"/>
              </a:rPr>
              <a:t> </a:t>
            </a:r>
            <a:r>
              <a:rPr lang="en-US" sz="3200" dirty="0" err="1">
                <a:solidFill>
                  <a:srgbClr val="000000"/>
                </a:solidFill>
                <a:latin typeface="DM Sans Bold"/>
              </a:rPr>
              <a:t>memulai</a:t>
            </a:r>
            <a:r>
              <a:rPr lang="en-US" sz="3200" dirty="0">
                <a:solidFill>
                  <a:srgbClr val="000000"/>
                </a:solidFill>
                <a:latin typeface="DM Sans Bold"/>
              </a:rPr>
              <a:t> </a:t>
            </a:r>
            <a:r>
              <a:rPr lang="en-US" sz="3200" dirty="0" err="1">
                <a:solidFill>
                  <a:srgbClr val="000000"/>
                </a:solidFill>
                <a:latin typeface="DM Sans Bold"/>
              </a:rPr>
              <a:t>merakit</a:t>
            </a:r>
            <a:r>
              <a:rPr lang="en-US" sz="3200" dirty="0">
                <a:solidFill>
                  <a:srgbClr val="000000"/>
                </a:solidFill>
                <a:latin typeface="DM Sans Bold"/>
              </a:rPr>
              <a:t> </a:t>
            </a:r>
            <a:r>
              <a:rPr lang="en-US" sz="3200" dirty="0" err="1">
                <a:solidFill>
                  <a:srgbClr val="000000"/>
                </a:solidFill>
                <a:latin typeface="DM Sans Bold"/>
              </a:rPr>
              <a:t>ditambah</a:t>
            </a:r>
            <a:r>
              <a:rPr lang="en-US" sz="3200" dirty="0">
                <a:solidFill>
                  <a:srgbClr val="000000"/>
                </a:solidFill>
                <a:latin typeface="DM Sans Bold"/>
              </a:rPr>
              <a:t> </a:t>
            </a:r>
            <a:r>
              <a:rPr lang="en-US" sz="3200" dirty="0" err="1">
                <a:solidFill>
                  <a:srgbClr val="000000"/>
                </a:solidFill>
                <a:latin typeface="DM Sans Bold"/>
              </a:rPr>
              <a:t>banyak</a:t>
            </a:r>
            <a:r>
              <a:rPr lang="en-US" sz="3200" dirty="0">
                <a:solidFill>
                  <a:srgbClr val="000000"/>
                </a:solidFill>
                <a:latin typeface="DM Sans Bold"/>
              </a:rPr>
              <a:t> </a:t>
            </a:r>
            <a:r>
              <a:rPr lang="en-US" sz="3200" dirty="0" err="1">
                <a:solidFill>
                  <a:srgbClr val="000000"/>
                </a:solidFill>
                <a:latin typeface="DM Sans Bold"/>
              </a:rPr>
              <a:t>hambatan</a:t>
            </a:r>
            <a:r>
              <a:rPr lang="en-US" sz="3200" dirty="0">
                <a:solidFill>
                  <a:srgbClr val="000000"/>
                </a:solidFill>
                <a:latin typeface="DM Sans Bold"/>
              </a:rPr>
              <a:t> </a:t>
            </a:r>
            <a:r>
              <a:rPr lang="en-US" sz="3200" dirty="0" err="1">
                <a:solidFill>
                  <a:srgbClr val="000000"/>
                </a:solidFill>
                <a:latin typeface="DM Sans Bold"/>
              </a:rPr>
              <a:t>saat</a:t>
            </a:r>
            <a:r>
              <a:rPr lang="en-US" sz="3200" dirty="0">
                <a:solidFill>
                  <a:srgbClr val="000000"/>
                </a:solidFill>
                <a:latin typeface="DM Sans Bold"/>
              </a:rPr>
              <a:t> </a:t>
            </a:r>
            <a:r>
              <a:rPr lang="en-US" sz="3200" dirty="0" err="1">
                <a:solidFill>
                  <a:srgbClr val="000000"/>
                </a:solidFill>
                <a:latin typeface="DM Sans Bold"/>
              </a:rPr>
              <a:t>akan</a:t>
            </a:r>
            <a:r>
              <a:rPr lang="en-US" sz="3200" dirty="0">
                <a:solidFill>
                  <a:srgbClr val="000000"/>
                </a:solidFill>
                <a:latin typeface="DM Sans Bold"/>
              </a:rPr>
              <a:t> </a:t>
            </a:r>
            <a:r>
              <a:rPr lang="en-US" sz="3200" dirty="0" err="1">
                <a:solidFill>
                  <a:srgbClr val="000000"/>
                </a:solidFill>
                <a:latin typeface="DM Sans Bold"/>
              </a:rPr>
              <a:t>berbelanja</a:t>
            </a:r>
            <a:r>
              <a:rPr lang="en-US" sz="3200" dirty="0">
                <a:solidFill>
                  <a:srgbClr val="000000"/>
                </a:solidFill>
                <a:latin typeface="DM Sans Bold"/>
              </a:rPr>
              <a:t> online </a:t>
            </a:r>
            <a:r>
              <a:rPr lang="en-US" sz="3200" dirty="0" err="1">
                <a:solidFill>
                  <a:srgbClr val="000000"/>
                </a:solidFill>
                <a:latin typeface="DM Sans Bold"/>
              </a:rPr>
              <a:t>maupun</a:t>
            </a:r>
            <a:r>
              <a:rPr lang="en-US" sz="3200" dirty="0">
                <a:solidFill>
                  <a:srgbClr val="000000"/>
                </a:solidFill>
                <a:latin typeface="DM Sans Bold"/>
              </a:rPr>
              <a:t> </a:t>
            </a:r>
            <a:r>
              <a:rPr lang="en-US" sz="3200" dirty="0" err="1">
                <a:solidFill>
                  <a:srgbClr val="000000"/>
                </a:solidFill>
                <a:latin typeface="DM Sans Bold"/>
              </a:rPr>
              <a:t>ofline</a:t>
            </a:r>
            <a:r>
              <a:rPr lang="en-US" sz="3200" dirty="0">
                <a:solidFill>
                  <a:srgbClr val="000000"/>
                </a:solidFill>
                <a:latin typeface="DM Sans Bold"/>
              </a:rPr>
              <a:t> </a:t>
            </a:r>
            <a:r>
              <a:rPr lang="en-US" sz="3200" dirty="0" err="1">
                <a:solidFill>
                  <a:srgbClr val="000000"/>
                </a:solidFill>
                <a:latin typeface="DM Sans Bold"/>
              </a:rPr>
              <a:t>terkait</a:t>
            </a:r>
            <a:r>
              <a:rPr lang="en-US" sz="3200" dirty="0">
                <a:solidFill>
                  <a:srgbClr val="000000"/>
                </a:solidFill>
                <a:latin typeface="DM Sans Bold"/>
              </a:rPr>
              <a:t> </a:t>
            </a:r>
            <a:r>
              <a:rPr lang="en-US" sz="3200" dirty="0" err="1">
                <a:solidFill>
                  <a:srgbClr val="000000"/>
                </a:solidFill>
                <a:latin typeface="DM Sans Bold"/>
              </a:rPr>
              <a:t>komponen</a:t>
            </a:r>
            <a:r>
              <a:rPr lang="en-US" sz="3200" dirty="0">
                <a:solidFill>
                  <a:srgbClr val="000000"/>
                </a:solidFill>
                <a:latin typeface="DM Sans Bold"/>
              </a:rPr>
              <a:t> PC</a:t>
            </a:r>
          </a:p>
        </p:txBody>
      </p:sp>
      <p:sp>
        <p:nvSpPr>
          <p:cNvPr id="15" name="TextBox 15"/>
          <p:cNvSpPr txBox="1"/>
          <p:nvPr/>
        </p:nvSpPr>
        <p:spPr>
          <a:xfrm>
            <a:off x="10988100" y="5115999"/>
            <a:ext cx="6517590" cy="3618235"/>
          </a:xfrm>
          <a:prstGeom prst="rect">
            <a:avLst/>
          </a:prstGeom>
        </p:spPr>
        <p:txBody>
          <a:bodyPr lIns="0" tIns="0" rIns="0" bIns="0" rtlCol="0" anchor="t">
            <a:spAutoFit/>
          </a:bodyPr>
          <a:lstStyle/>
          <a:p>
            <a:pPr algn="ctr">
              <a:lnSpc>
                <a:spcPts val="6443"/>
              </a:lnSpc>
            </a:pPr>
            <a:r>
              <a:rPr lang="en-US" sz="4602" dirty="0">
                <a:solidFill>
                  <a:srgbClr val="43C466"/>
                </a:solidFill>
                <a:latin typeface="DM Sans Bold"/>
              </a:rPr>
              <a:t>METHOD :</a:t>
            </a:r>
          </a:p>
          <a:p>
            <a:pPr algn="ctr">
              <a:lnSpc>
                <a:spcPts val="4400"/>
              </a:lnSpc>
            </a:pPr>
            <a:r>
              <a:rPr lang="en-US" sz="3200" dirty="0" err="1">
                <a:solidFill>
                  <a:srgbClr val="000000"/>
                </a:solidFill>
                <a:latin typeface="DM Sans Bold"/>
              </a:rPr>
              <a:t>Menjelaskan</a:t>
            </a:r>
            <a:r>
              <a:rPr lang="en-US" sz="3200" dirty="0">
                <a:solidFill>
                  <a:srgbClr val="000000"/>
                </a:solidFill>
                <a:latin typeface="DM Sans Bold"/>
              </a:rPr>
              <a:t> </a:t>
            </a:r>
            <a:r>
              <a:rPr lang="en-US" sz="3200" dirty="0" err="1">
                <a:solidFill>
                  <a:srgbClr val="000000"/>
                </a:solidFill>
                <a:latin typeface="DM Sans Bold"/>
              </a:rPr>
              <a:t>kepada</a:t>
            </a:r>
            <a:r>
              <a:rPr lang="en-US" sz="3200" dirty="0">
                <a:solidFill>
                  <a:srgbClr val="000000"/>
                </a:solidFill>
                <a:latin typeface="DM Sans Bold"/>
              </a:rPr>
              <a:t> user </a:t>
            </a:r>
            <a:r>
              <a:rPr lang="en-US" sz="3200" dirty="0" err="1">
                <a:solidFill>
                  <a:srgbClr val="000000"/>
                </a:solidFill>
                <a:latin typeface="DM Sans Bold"/>
              </a:rPr>
              <a:t>tujuan</a:t>
            </a:r>
            <a:r>
              <a:rPr lang="en-US" sz="3200" dirty="0">
                <a:solidFill>
                  <a:srgbClr val="000000"/>
                </a:solidFill>
                <a:latin typeface="DM Sans Bold"/>
              </a:rPr>
              <a:t> </a:t>
            </a:r>
            <a:r>
              <a:rPr lang="en-US" sz="3200" dirty="0" err="1">
                <a:solidFill>
                  <a:srgbClr val="000000"/>
                </a:solidFill>
                <a:latin typeface="DM Sans Bold"/>
              </a:rPr>
              <a:t>dari</a:t>
            </a:r>
            <a:r>
              <a:rPr lang="en-US" sz="3200" dirty="0">
                <a:solidFill>
                  <a:srgbClr val="000000"/>
                </a:solidFill>
                <a:latin typeface="DM Sans Bold"/>
              </a:rPr>
              <a:t> </a:t>
            </a:r>
            <a:r>
              <a:rPr lang="en-US" sz="3200" dirty="0" err="1">
                <a:solidFill>
                  <a:srgbClr val="000000"/>
                </a:solidFill>
                <a:latin typeface="DM Sans Bold"/>
              </a:rPr>
              <a:t>aplikasi</a:t>
            </a:r>
            <a:r>
              <a:rPr lang="en-US" sz="3200" dirty="0">
                <a:solidFill>
                  <a:srgbClr val="000000"/>
                </a:solidFill>
                <a:latin typeface="DM Sans Bold"/>
              </a:rPr>
              <a:t> </a:t>
            </a:r>
            <a:r>
              <a:rPr lang="en-US" sz="3200" dirty="0" err="1">
                <a:solidFill>
                  <a:srgbClr val="000000"/>
                </a:solidFill>
                <a:latin typeface="DM Sans Bold"/>
              </a:rPr>
              <a:t>ini</a:t>
            </a:r>
            <a:r>
              <a:rPr lang="en-US" sz="3200" dirty="0">
                <a:solidFill>
                  <a:srgbClr val="000000"/>
                </a:solidFill>
                <a:latin typeface="DM Sans Bold"/>
              </a:rPr>
              <a:t> </a:t>
            </a:r>
            <a:r>
              <a:rPr lang="en-US" sz="3200" dirty="0" err="1">
                <a:solidFill>
                  <a:srgbClr val="000000"/>
                </a:solidFill>
                <a:latin typeface="DM Sans Bold"/>
              </a:rPr>
              <a:t>kemudian</a:t>
            </a:r>
            <a:r>
              <a:rPr lang="en-US" sz="3200" dirty="0">
                <a:solidFill>
                  <a:srgbClr val="000000"/>
                </a:solidFill>
                <a:latin typeface="DM Sans Bold"/>
              </a:rPr>
              <a:t> </a:t>
            </a:r>
            <a:r>
              <a:rPr lang="en-US" sz="3200" dirty="0" err="1">
                <a:solidFill>
                  <a:srgbClr val="000000"/>
                </a:solidFill>
                <a:latin typeface="DM Sans Bold"/>
              </a:rPr>
              <a:t>menjelaskan</a:t>
            </a:r>
            <a:r>
              <a:rPr lang="en-US" sz="3200" dirty="0">
                <a:solidFill>
                  <a:srgbClr val="000000"/>
                </a:solidFill>
                <a:latin typeface="DM Sans Bold"/>
              </a:rPr>
              <a:t> </a:t>
            </a:r>
            <a:r>
              <a:rPr lang="en-US" sz="3200" dirty="0" err="1">
                <a:solidFill>
                  <a:srgbClr val="000000"/>
                </a:solidFill>
                <a:latin typeface="DM Sans Bold"/>
              </a:rPr>
              <a:t>apa</a:t>
            </a:r>
            <a:r>
              <a:rPr lang="en-US" sz="3200" dirty="0">
                <a:solidFill>
                  <a:srgbClr val="000000"/>
                </a:solidFill>
                <a:latin typeface="DM Sans Bold"/>
              </a:rPr>
              <a:t> </a:t>
            </a:r>
            <a:r>
              <a:rPr lang="en-US" sz="3200" dirty="0" err="1">
                <a:solidFill>
                  <a:srgbClr val="000000"/>
                </a:solidFill>
                <a:latin typeface="DM Sans Bold"/>
              </a:rPr>
              <a:t>saja</a:t>
            </a:r>
            <a:r>
              <a:rPr lang="en-US" sz="3200" dirty="0">
                <a:solidFill>
                  <a:srgbClr val="000000"/>
                </a:solidFill>
                <a:latin typeface="DM Sans Bold"/>
              </a:rPr>
              <a:t> yang </a:t>
            </a:r>
            <a:r>
              <a:rPr lang="en-US" sz="3200" dirty="0" err="1">
                <a:solidFill>
                  <a:srgbClr val="000000"/>
                </a:solidFill>
                <a:latin typeface="DM Sans Bold"/>
              </a:rPr>
              <a:t>akan</a:t>
            </a:r>
            <a:r>
              <a:rPr lang="en-US" sz="3200" dirty="0">
                <a:solidFill>
                  <a:srgbClr val="000000"/>
                </a:solidFill>
                <a:latin typeface="DM Sans Bold"/>
              </a:rPr>
              <a:t> </a:t>
            </a:r>
            <a:r>
              <a:rPr lang="en-US" sz="3200" dirty="0" err="1">
                <a:solidFill>
                  <a:srgbClr val="000000"/>
                </a:solidFill>
                <a:latin typeface="DM Sans Bold"/>
              </a:rPr>
              <a:t>didapatkan</a:t>
            </a:r>
            <a:r>
              <a:rPr lang="en-US" sz="3200" dirty="0">
                <a:solidFill>
                  <a:srgbClr val="000000"/>
                </a:solidFill>
                <a:latin typeface="DM Sans Bold"/>
              </a:rPr>
              <a:t> user </a:t>
            </a:r>
            <a:r>
              <a:rPr lang="en-US" sz="3200" dirty="0" err="1">
                <a:solidFill>
                  <a:srgbClr val="000000"/>
                </a:solidFill>
                <a:latin typeface="DM Sans Bold"/>
              </a:rPr>
              <a:t>lalu</a:t>
            </a:r>
            <a:r>
              <a:rPr lang="en-US" sz="3200" dirty="0">
                <a:solidFill>
                  <a:srgbClr val="000000"/>
                </a:solidFill>
                <a:latin typeface="DM Sans Bold"/>
              </a:rPr>
              <a:t> user </a:t>
            </a:r>
            <a:r>
              <a:rPr lang="en-US" sz="3200" dirty="0" err="1">
                <a:solidFill>
                  <a:srgbClr val="000000"/>
                </a:solidFill>
                <a:latin typeface="DM Sans Bold"/>
              </a:rPr>
              <a:t>memberikan</a:t>
            </a:r>
            <a:r>
              <a:rPr lang="en-US" sz="3200" dirty="0">
                <a:solidFill>
                  <a:srgbClr val="000000"/>
                </a:solidFill>
                <a:latin typeface="DM Sans Bold"/>
              </a:rPr>
              <a:t> </a:t>
            </a:r>
            <a:r>
              <a:rPr lang="en-US" sz="3200" dirty="0" err="1">
                <a:solidFill>
                  <a:srgbClr val="000000"/>
                </a:solidFill>
                <a:latin typeface="DM Sans Bold"/>
              </a:rPr>
              <a:t>komentar</a:t>
            </a:r>
            <a:endParaRPr lang="en-US" sz="3200" dirty="0">
              <a:solidFill>
                <a:srgbClr val="000000"/>
              </a:solidFill>
              <a:latin typeface="DM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2105" y="634285"/>
            <a:ext cx="7133348" cy="1223846"/>
            <a:chOff x="0" y="0"/>
            <a:chExt cx="9511130" cy="1631795"/>
          </a:xfrm>
        </p:grpSpPr>
        <p:grpSp>
          <p:nvGrpSpPr>
            <p:cNvPr id="3" name="Group 3"/>
            <p:cNvGrpSpPr/>
            <p:nvPr/>
          </p:nvGrpSpPr>
          <p:grpSpPr>
            <a:xfrm>
              <a:off x="0" y="0"/>
              <a:ext cx="9511130" cy="1631795"/>
              <a:chOff x="0" y="0"/>
              <a:chExt cx="29745754" cy="5103387"/>
            </a:xfrm>
          </p:grpSpPr>
          <p:sp>
            <p:nvSpPr>
              <p:cNvPr id="4" name="Freeform 4"/>
              <p:cNvSpPr/>
              <p:nvPr/>
            </p:nvSpPr>
            <p:spPr>
              <a:xfrm>
                <a:off x="0" y="0"/>
                <a:ext cx="29745753" cy="5202447"/>
              </a:xfrm>
              <a:custGeom>
                <a:avLst/>
                <a:gdLst/>
                <a:ahLst/>
                <a:cxnLst/>
                <a:rect l="l" t="t" r="r" b="b"/>
                <a:pathLst>
                  <a:path w="29745753" h="5202447">
                    <a:moveTo>
                      <a:pt x="29123453" y="4632217"/>
                    </a:moveTo>
                    <a:cubicBezTo>
                      <a:pt x="29123453" y="4625867"/>
                      <a:pt x="29124725" y="4620787"/>
                      <a:pt x="29124725" y="4613167"/>
                    </a:cubicBezTo>
                    <a:lnTo>
                      <a:pt x="29124725" y="490220"/>
                    </a:lnTo>
                    <a:cubicBezTo>
                      <a:pt x="29124725" y="220980"/>
                      <a:pt x="28915175" y="0"/>
                      <a:pt x="28658635" y="0"/>
                    </a:cubicBezTo>
                    <a:lnTo>
                      <a:pt x="467360" y="0"/>
                    </a:lnTo>
                    <a:cubicBezTo>
                      <a:pt x="210820" y="0"/>
                      <a:pt x="0" y="220980"/>
                      <a:pt x="0" y="490220"/>
                    </a:cubicBezTo>
                    <a:lnTo>
                      <a:pt x="0" y="4613167"/>
                    </a:lnTo>
                    <a:cubicBezTo>
                      <a:pt x="0" y="4882407"/>
                      <a:pt x="209550" y="5103387"/>
                      <a:pt x="466090" y="5103387"/>
                    </a:cubicBezTo>
                    <a:lnTo>
                      <a:pt x="28657364" y="5103387"/>
                    </a:lnTo>
                    <a:cubicBezTo>
                      <a:pt x="28770393" y="5103387"/>
                      <a:pt x="28874532" y="5060207"/>
                      <a:pt x="28954543" y="4990357"/>
                    </a:cubicBezTo>
                    <a:cubicBezTo>
                      <a:pt x="29085353" y="5061477"/>
                      <a:pt x="29397775" y="5202447"/>
                      <a:pt x="29744482" y="4995437"/>
                    </a:cubicBezTo>
                    <a:cubicBezTo>
                      <a:pt x="29745753" y="4995437"/>
                      <a:pt x="29433335" y="4996707"/>
                      <a:pt x="29123453" y="4632217"/>
                    </a:cubicBezTo>
                    <a:lnTo>
                      <a:pt x="29123453" y="4632217"/>
                    </a:lnTo>
                    <a:close/>
                  </a:path>
                </a:pathLst>
              </a:custGeom>
              <a:solidFill>
                <a:srgbClr val="FFB001"/>
              </a:solidFill>
            </p:spPr>
          </p:sp>
        </p:grpSp>
        <p:sp>
          <p:nvSpPr>
            <p:cNvPr id="5" name="TextBox 5"/>
            <p:cNvSpPr txBox="1"/>
            <p:nvPr/>
          </p:nvSpPr>
          <p:spPr>
            <a:xfrm>
              <a:off x="260940" y="322032"/>
              <a:ext cx="8809522" cy="1044881"/>
            </a:xfrm>
            <a:prstGeom prst="rect">
              <a:avLst/>
            </a:prstGeom>
          </p:spPr>
          <p:txBody>
            <a:bodyPr lIns="0" tIns="0" rIns="0" bIns="0" rtlCol="0" anchor="t">
              <a:spAutoFit/>
            </a:bodyPr>
            <a:lstStyle/>
            <a:p>
              <a:pPr marL="0" lvl="0" indent="0" algn="ctr">
                <a:lnSpc>
                  <a:spcPts val="5922"/>
                </a:lnSpc>
              </a:pPr>
              <a:r>
                <a:rPr lang="en-US" sz="5483">
                  <a:solidFill>
                    <a:srgbClr val="FFFFFF"/>
                  </a:solidFill>
                  <a:latin typeface="DM Sans Bold"/>
                </a:rPr>
                <a:t>RESULT</a:t>
              </a:r>
            </a:p>
          </p:txBody>
        </p:sp>
      </p:grpSp>
      <p:grpSp>
        <p:nvGrpSpPr>
          <p:cNvPr id="6" name="Group 6"/>
          <p:cNvGrpSpPr/>
          <p:nvPr/>
        </p:nvGrpSpPr>
        <p:grpSpPr>
          <a:xfrm rot="458610">
            <a:off x="6388746" y="2403321"/>
            <a:ext cx="5844915" cy="6202075"/>
            <a:chOff x="0" y="0"/>
            <a:chExt cx="7793220" cy="8269433"/>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012">
              <a:off x="556877" y="504572"/>
              <a:ext cx="6679465" cy="7260288"/>
            </a:xfrm>
            <a:prstGeom prst="rect">
              <a:avLst/>
            </a:prstGeom>
          </p:spPr>
        </p:pic>
        <p:sp>
          <p:nvSpPr>
            <p:cNvPr id="8" name="TextBox 8"/>
            <p:cNvSpPr txBox="1"/>
            <p:nvPr/>
          </p:nvSpPr>
          <p:spPr>
            <a:xfrm rot="-405114">
              <a:off x="1473985" y="1222900"/>
              <a:ext cx="5026138" cy="5937307"/>
            </a:xfrm>
            <a:prstGeom prst="rect">
              <a:avLst/>
            </a:prstGeom>
          </p:spPr>
          <p:txBody>
            <a:bodyPr lIns="0" tIns="0" rIns="0" bIns="0" rtlCol="0" anchor="t">
              <a:spAutoFit/>
            </a:bodyPr>
            <a:lstStyle/>
            <a:p>
              <a:pPr marL="727496" lvl="1" indent="-363748">
                <a:lnSpc>
                  <a:spcPts val="2695"/>
                </a:lnSpc>
                <a:buFont typeface="Arial"/>
                <a:buChar char="•"/>
              </a:pPr>
              <a:r>
                <a:rPr lang="en-US" sz="3369">
                  <a:solidFill>
                    <a:srgbClr val="100F0D"/>
                  </a:solidFill>
                  <a:latin typeface="Shuneet Square Book"/>
                </a:rPr>
                <a:t>Menekan tombol benchmark untuk mencari komponen yang ingin di benchmark /  perbandingan dua produk</a:t>
              </a:r>
            </a:p>
            <a:p>
              <a:pPr marL="727496" lvl="1" indent="-363748">
                <a:lnSpc>
                  <a:spcPts val="2695"/>
                </a:lnSpc>
                <a:buFont typeface="Arial"/>
                <a:buChar char="•"/>
              </a:pPr>
              <a:r>
                <a:rPr lang="en-US" sz="3369">
                  <a:solidFill>
                    <a:srgbClr val="100F0D"/>
                  </a:solidFill>
                  <a:latin typeface="Shuneet Square Book"/>
                </a:rPr>
                <a:t>Dapat menemukan produk yang dicari </a:t>
              </a:r>
            </a:p>
            <a:p>
              <a:pPr marL="727496" lvl="1" indent="-363748">
                <a:lnSpc>
                  <a:spcPts val="2695"/>
                </a:lnSpc>
                <a:buFont typeface="Arial"/>
                <a:buChar char="•"/>
              </a:pPr>
              <a:r>
                <a:rPr lang="en-US" sz="3369">
                  <a:solidFill>
                    <a:srgbClr val="100F0D"/>
                  </a:solidFill>
                  <a:latin typeface="Shuneet Square Book"/>
                </a:rPr>
                <a:t>Bingung dengan tampilan informasi yang diberikan</a:t>
              </a:r>
            </a:p>
            <a:p>
              <a:pPr>
                <a:lnSpc>
                  <a:spcPts val="2855"/>
                </a:lnSpc>
              </a:pPr>
              <a:endParaRPr lang="en-US" sz="3369">
                <a:solidFill>
                  <a:srgbClr val="100F0D"/>
                </a:solidFill>
                <a:latin typeface="Shuneet Square Book"/>
              </a:endParaRPr>
            </a:p>
          </p:txBody>
        </p:sp>
      </p:grpSp>
      <p:grpSp>
        <p:nvGrpSpPr>
          <p:cNvPr id="9" name="Group 9"/>
          <p:cNvGrpSpPr/>
          <p:nvPr/>
        </p:nvGrpSpPr>
        <p:grpSpPr>
          <a:xfrm rot="458610">
            <a:off x="394781" y="2390729"/>
            <a:ext cx="5970161" cy="6334974"/>
            <a:chOff x="0" y="0"/>
            <a:chExt cx="7960214" cy="8446632"/>
          </a:xfrm>
        </p:grpSpPr>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012">
              <a:off x="568810" y="515384"/>
              <a:ext cx="6822594" cy="7415863"/>
            </a:xfrm>
            <a:prstGeom prst="rect">
              <a:avLst/>
            </a:prstGeom>
          </p:spPr>
        </p:pic>
        <p:sp>
          <p:nvSpPr>
            <p:cNvPr id="11" name="TextBox 11"/>
            <p:cNvSpPr txBox="1"/>
            <p:nvPr/>
          </p:nvSpPr>
          <p:spPr>
            <a:xfrm rot="-405114">
              <a:off x="1504446" y="663864"/>
              <a:ext cx="5133839" cy="7213631"/>
            </a:xfrm>
            <a:prstGeom prst="rect">
              <a:avLst/>
            </a:prstGeom>
          </p:spPr>
          <p:txBody>
            <a:bodyPr lIns="0" tIns="0" rIns="0" bIns="0" rtlCol="0" anchor="t">
              <a:spAutoFit/>
            </a:bodyPr>
            <a:lstStyle/>
            <a:p>
              <a:pPr>
                <a:lnSpc>
                  <a:spcPts val="2466"/>
                </a:lnSpc>
              </a:pPr>
              <a:endParaRPr/>
            </a:p>
            <a:p>
              <a:pPr marL="665749" lvl="1" indent="-332874">
                <a:lnSpc>
                  <a:spcPts val="2466"/>
                </a:lnSpc>
                <a:buFont typeface="Arial"/>
                <a:buChar char="•"/>
              </a:pPr>
              <a:r>
                <a:rPr lang="en-US" sz="3083">
                  <a:solidFill>
                    <a:srgbClr val="100F0D"/>
                  </a:solidFill>
                  <a:latin typeface="Shuneet Square Book"/>
                </a:rPr>
                <a:t>Menekan button navigation forum chat untuk berdiskusi </a:t>
              </a:r>
            </a:p>
            <a:p>
              <a:pPr marL="665749" lvl="1" indent="-332874">
                <a:lnSpc>
                  <a:spcPts val="2466"/>
                </a:lnSpc>
                <a:buFont typeface="Arial"/>
                <a:buChar char="•"/>
              </a:pPr>
              <a:r>
                <a:rPr lang="en-US" sz="3083">
                  <a:solidFill>
                    <a:srgbClr val="100F0D"/>
                  </a:solidFill>
                  <a:latin typeface="Shuneet Square Book"/>
                </a:rPr>
                <a:t>Bingung dengan tombol yang akan ditekan karena tidak jelas</a:t>
              </a:r>
            </a:p>
            <a:p>
              <a:pPr marL="665749" lvl="1" indent="-332874">
                <a:lnSpc>
                  <a:spcPts val="2466"/>
                </a:lnSpc>
                <a:buFont typeface="Arial"/>
                <a:buChar char="•"/>
              </a:pPr>
              <a:r>
                <a:rPr lang="en-US" sz="3083">
                  <a:solidFill>
                    <a:srgbClr val="100F0D"/>
                  </a:solidFill>
                  <a:latin typeface="Shuneet Square Book"/>
                </a:rPr>
                <a:t>User kebingungan apakah pencarian group berhasil karena tidak ada pemberitahuan berhasil atau gagal mencari group</a:t>
              </a:r>
            </a:p>
            <a:p>
              <a:pPr marL="665749" lvl="1" indent="-332874">
                <a:lnSpc>
                  <a:spcPts val="2466"/>
                </a:lnSpc>
                <a:buFont typeface="Arial"/>
                <a:buChar char="•"/>
              </a:pPr>
              <a:r>
                <a:rPr lang="en-US" sz="3083">
                  <a:solidFill>
                    <a:srgbClr val="100F0D"/>
                  </a:solidFill>
                  <a:latin typeface="Shuneet Square Book"/>
                </a:rPr>
                <a:t>Perlu admin untuk mengontrol forum chat agar fokus bahasan tetap sehat</a:t>
              </a:r>
            </a:p>
            <a:p>
              <a:pPr>
                <a:lnSpc>
                  <a:spcPts val="2466"/>
                </a:lnSpc>
              </a:pPr>
              <a:endParaRPr lang="en-US" sz="3083">
                <a:solidFill>
                  <a:srgbClr val="100F0D"/>
                </a:solidFill>
                <a:latin typeface="Shuneet Square Book"/>
              </a:endParaRPr>
            </a:p>
          </p:txBody>
        </p:sp>
      </p:grpSp>
      <p:sp>
        <p:nvSpPr>
          <p:cNvPr id="12" name="TextBox 12"/>
          <p:cNvSpPr txBox="1"/>
          <p:nvPr/>
        </p:nvSpPr>
        <p:spPr>
          <a:xfrm>
            <a:off x="2833645" y="2361435"/>
            <a:ext cx="1860500" cy="821055"/>
          </a:xfrm>
          <a:prstGeom prst="rect">
            <a:avLst/>
          </a:prstGeom>
        </p:spPr>
        <p:txBody>
          <a:bodyPr lIns="0" tIns="0" rIns="0" bIns="0" rtlCol="0" anchor="t">
            <a:spAutoFit/>
          </a:bodyPr>
          <a:lstStyle/>
          <a:p>
            <a:pPr algn="ctr">
              <a:lnSpc>
                <a:spcPts val="6719"/>
              </a:lnSpc>
            </a:pPr>
            <a:r>
              <a:rPr lang="en-US" sz="4800" spc="-48">
                <a:solidFill>
                  <a:srgbClr val="000000"/>
                </a:solidFill>
                <a:latin typeface="DM Sans Bold"/>
              </a:rPr>
              <a:t>TASK 1</a:t>
            </a:r>
          </a:p>
        </p:txBody>
      </p:sp>
      <p:sp>
        <p:nvSpPr>
          <p:cNvPr id="13" name="TextBox 13"/>
          <p:cNvSpPr txBox="1"/>
          <p:nvPr/>
        </p:nvSpPr>
        <p:spPr>
          <a:xfrm>
            <a:off x="8957110" y="2361435"/>
            <a:ext cx="1998315" cy="821055"/>
          </a:xfrm>
          <a:prstGeom prst="rect">
            <a:avLst/>
          </a:prstGeom>
        </p:spPr>
        <p:txBody>
          <a:bodyPr lIns="0" tIns="0" rIns="0" bIns="0" rtlCol="0" anchor="t">
            <a:spAutoFit/>
          </a:bodyPr>
          <a:lstStyle/>
          <a:p>
            <a:pPr algn="ctr">
              <a:lnSpc>
                <a:spcPts val="6719"/>
              </a:lnSpc>
            </a:pPr>
            <a:r>
              <a:rPr lang="en-US" sz="4800" spc="-48">
                <a:solidFill>
                  <a:srgbClr val="000000"/>
                </a:solidFill>
                <a:latin typeface="DM Sans Bold"/>
              </a:rPr>
              <a:t>TASK 2</a:t>
            </a:r>
          </a:p>
        </p:txBody>
      </p:sp>
      <p:grpSp>
        <p:nvGrpSpPr>
          <p:cNvPr id="14" name="Group 14"/>
          <p:cNvGrpSpPr/>
          <p:nvPr/>
        </p:nvGrpSpPr>
        <p:grpSpPr>
          <a:xfrm rot="458610">
            <a:off x="12398972" y="2214138"/>
            <a:ext cx="5953384" cy="6317172"/>
            <a:chOff x="0" y="0"/>
            <a:chExt cx="7937845" cy="8422895"/>
          </a:xfrm>
        </p:grpSpPr>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012">
              <a:off x="567211" y="513936"/>
              <a:ext cx="6803422" cy="7395024"/>
            </a:xfrm>
            <a:prstGeom prst="rect">
              <a:avLst/>
            </a:prstGeom>
          </p:spPr>
        </p:pic>
        <p:sp>
          <p:nvSpPr>
            <p:cNvPr id="16" name="TextBox 16"/>
            <p:cNvSpPr txBox="1"/>
            <p:nvPr/>
          </p:nvSpPr>
          <p:spPr>
            <a:xfrm rot="-405114">
              <a:off x="1500232" y="1174249"/>
              <a:ext cx="5119412" cy="6169124"/>
            </a:xfrm>
            <a:prstGeom prst="rect">
              <a:avLst/>
            </a:prstGeom>
          </p:spPr>
          <p:txBody>
            <a:bodyPr lIns="0" tIns="0" rIns="0" bIns="0" rtlCol="0" anchor="t">
              <a:spAutoFit/>
            </a:bodyPr>
            <a:lstStyle/>
            <a:p>
              <a:pPr marL="698619" lvl="1" indent="-349309">
                <a:lnSpc>
                  <a:spcPts val="2588"/>
                </a:lnSpc>
                <a:buFont typeface="Arial"/>
                <a:buChar char="•"/>
              </a:pPr>
              <a:r>
                <a:rPr lang="en-US" sz="3235">
                  <a:solidFill>
                    <a:srgbClr val="100F0D"/>
                  </a:solidFill>
                  <a:latin typeface="Shuneet Square Book"/>
                </a:rPr>
                <a:t>Visualiasi memudahkan user untuk melihat gambaran dari rakitan PC setelah memilih komponen</a:t>
              </a:r>
            </a:p>
            <a:p>
              <a:pPr marL="698619" lvl="1" indent="-349309">
                <a:lnSpc>
                  <a:spcPts val="2588"/>
                </a:lnSpc>
                <a:buFont typeface="Arial"/>
                <a:buChar char="•"/>
              </a:pPr>
              <a:r>
                <a:rPr lang="en-US" sz="3235">
                  <a:solidFill>
                    <a:srgbClr val="100F0D"/>
                  </a:solidFill>
                  <a:latin typeface="Shuneet Square Book"/>
                </a:rPr>
                <a:t>Rakit Lab menampilkan performa dari hasil gambar rakit PC</a:t>
              </a:r>
            </a:p>
            <a:p>
              <a:pPr marL="698618" lvl="1" indent="-349309">
                <a:lnSpc>
                  <a:spcPts val="2588"/>
                </a:lnSpc>
                <a:buFont typeface="Arial"/>
                <a:buChar char="•"/>
              </a:pPr>
              <a:r>
                <a:rPr lang="en-US" sz="3235">
                  <a:solidFill>
                    <a:srgbClr val="100F0D"/>
                  </a:solidFill>
                  <a:latin typeface="Shuneet Square Book"/>
                </a:rPr>
                <a:t>Dapat mengetahui performa sebelum barang dateng sehingga memiliki gambaran estimasi barang </a:t>
              </a:r>
            </a:p>
            <a:p>
              <a:pPr>
                <a:lnSpc>
                  <a:spcPts val="2588"/>
                </a:lnSpc>
              </a:pPr>
              <a:endParaRPr lang="en-US" sz="3235">
                <a:solidFill>
                  <a:srgbClr val="100F0D"/>
                </a:solidFill>
                <a:latin typeface="Shuneet Square Book"/>
              </a:endParaRPr>
            </a:p>
          </p:txBody>
        </p:sp>
      </p:grpSp>
      <p:sp>
        <p:nvSpPr>
          <p:cNvPr id="17" name="TextBox 17"/>
          <p:cNvSpPr txBox="1"/>
          <p:nvPr/>
        </p:nvSpPr>
        <p:spPr>
          <a:xfrm>
            <a:off x="15004716" y="2214589"/>
            <a:ext cx="2013645" cy="821055"/>
          </a:xfrm>
          <a:prstGeom prst="rect">
            <a:avLst/>
          </a:prstGeom>
        </p:spPr>
        <p:txBody>
          <a:bodyPr lIns="0" tIns="0" rIns="0" bIns="0" rtlCol="0" anchor="t">
            <a:spAutoFit/>
          </a:bodyPr>
          <a:lstStyle/>
          <a:p>
            <a:pPr algn="ctr">
              <a:lnSpc>
                <a:spcPts val="6719"/>
              </a:lnSpc>
            </a:pPr>
            <a:r>
              <a:rPr lang="en-US" sz="4800" spc="-48">
                <a:solidFill>
                  <a:srgbClr val="000000"/>
                </a:solidFill>
                <a:latin typeface="DM Sans Bold"/>
              </a:rPr>
              <a:t>TASK 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22301"/>
            <a:ext cx="9534690" cy="1212797"/>
            <a:chOff x="0" y="0"/>
            <a:chExt cx="12712920" cy="1617063"/>
          </a:xfrm>
        </p:grpSpPr>
        <p:grpSp>
          <p:nvGrpSpPr>
            <p:cNvPr id="3" name="Group 3"/>
            <p:cNvGrpSpPr/>
            <p:nvPr/>
          </p:nvGrpSpPr>
          <p:grpSpPr>
            <a:xfrm>
              <a:off x="0" y="0"/>
              <a:ext cx="12712920" cy="1617063"/>
              <a:chOff x="0" y="0"/>
              <a:chExt cx="39759248" cy="5057313"/>
            </a:xfrm>
          </p:grpSpPr>
          <p:sp>
            <p:nvSpPr>
              <p:cNvPr id="4" name="Freeform 4"/>
              <p:cNvSpPr/>
              <p:nvPr/>
            </p:nvSpPr>
            <p:spPr>
              <a:xfrm>
                <a:off x="0" y="0"/>
                <a:ext cx="39759248" cy="5156373"/>
              </a:xfrm>
              <a:custGeom>
                <a:avLst/>
                <a:gdLst/>
                <a:ahLst/>
                <a:cxnLst/>
                <a:rect l="l" t="t" r="r" b="b"/>
                <a:pathLst>
                  <a:path w="39759248" h="5156373">
                    <a:moveTo>
                      <a:pt x="39136948" y="4586143"/>
                    </a:moveTo>
                    <a:cubicBezTo>
                      <a:pt x="39136948" y="4579793"/>
                      <a:pt x="39138219" y="4574713"/>
                      <a:pt x="39138219" y="4567093"/>
                    </a:cubicBezTo>
                    <a:lnTo>
                      <a:pt x="39138219" y="490220"/>
                    </a:lnTo>
                    <a:cubicBezTo>
                      <a:pt x="39138219" y="220980"/>
                      <a:pt x="38928669" y="0"/>
                      <a:pt x="38672126" y="0"/>
                    </a:cubicBezTo>
                    <a:lnTo>
                      <a:pt x="467360" y="0"/>
                    </a:lnTo>
                    <a:cubicBezTo>
                      <a:pt x="210820" y="0"/>
                      <a:pt x="0" y="220980"/>
                      <a:pt x="0" y="490220"/>
                    </a:cubicBezTo>
                    <a:lnTo>
                      <a:pt x="0" y="4567093"/>
                    </a:lnTo>
                    <a:cubicBezTo>
                      <a:pt x="0" y="4836333"/>
                      <a:pt x="209550" y="5057313"/>
                      <a:pt x="466090" y="5057313"/>
                    </a:cubicBezTo>
                    <a:lnTo>
                      <a:pt x="38670858" y="5057313"/>
                    </a:lnTo>
                    <a:cubicBezTo>
                      <a:pt x="38783887" y="5057313"/>
                      <a:pt x="38888026" y="5014133"/>
                      <a:pt x="38968037" y="4944283"/>
                    </a:cubicBezTo>
                    <a:cubicBezTo>
                      <a:pt x="39098848" y="5015403"/>
                      <a:pt x="39411269" y="5156373"/>
                      <a:pt x="39757976" y="4949363"/>
                    </a:cubicBezTo>
                    <a:cubicBezTo>
                      <a:pt x="39759248" y="4949363"/>
                      <a:pt x="39446826" y="4950633"/>
                      <a:pt x="39136948" y="4586143"/>
                    </a:cubicBezTo>
                    <a:lnTo>
                      <a:pt x="39136948" y="4586143"/>
                    </a:lnTo>
                    <a:close/>
                  </a:path>
                </a:pathLst>
              </a:custGeom>
              <a:solidFill>
                <a:srgbClr val="43C466"/>
              </a:solidFill>
            </p:spPr>
          </p:sp>
        </p:grpSp>
        <p:sp>
          <p:nvSpPr>
            <p:cNvPr id="5" name="TextBox 5"/>
            <p:cNvSpPr txBox="1"/>
            <p:nvPr/>
          </p:nvSpPr>
          <p:spPr>
            <a:xfrm>
              <a:off x="348782" y="322032"/>
              <a:ext cx="11775124" cy="1030149"/>
            </a:xfrm>
            <a:prstGeom prst="rect">
              <a:avLst/>
            </a:prstGeom>
          </p:spPr>
          <p:txBody>
            <a:bodyPr lIns="0" tIns="0" rIns="0" bIns="0" rtlCol="0" anchor="t">
              <a:spAutoFit/>
            </a:bodyPr>
            <a:lstStyle/>
            <a:p>
              <a:pPr marL="0" lvl="0" indent="0" algn="ctr">
                <a:lnSpc>
                  <a:spcPts val="5814"/>
                </a:lnSpc>
              </a:pPr>
              <a:r>
                <a:rPr lang="en-US" sz="5383">
                  <a:solidFill>
                    <a:srgbClr val="FFFFFF"/>
                  </a:solidFill>
                  <a:latin typeface="DM Sans Bold"/>
                </a:rPr>
                <a:t>Change For Next Iteration!</a:t>
              </a:r>
            </a:p>
          </p:txBody>
        </p:sp>
      </p:grpSp>
      <p:sp>
        <p:nvSpPr>
          <p:cNvPr id="6" name="TextBox 6"/>
          <p:cNvSpPr txBox="1"/>
          <p:nvPr/>
        </p:nvSpPr>
        <p:spPr>
          <a:xfrm>
            <a:off x="3460109" y="2833455"/>
            <a:ext cx="1742963" cy="586251"/>
          </a:xfrm>
          <a:prstGeom prst="rect">
            <a:avLst/>
          </a:prstGeom>
        </p:spPr>
        <p:txBody>
          <a:bodyPr wrap="square" lIns="0" tIns="0" rIns="0" bIns="0" rtlCol="0" anchor="t">
            <a:spAutoFit/>
          </a:bodyPr>
          <a:lstStyle/>
          <a:p>
            <a:pPr algn="ctr">
              <a:lnSpc>
                <a:spcPts val="4760"/>
              </a:lnSpc>
              <a:spcBef>
                <a:spcPct val="0"/>
              </a:spcBef>
            </a:pPr>
            <a:r>
              <a:rPr lang="en-US" sz="3400" dirty="0">
                <a:solidFill>
                  <a:srgbClr val="255F2B"/>
                </a:solidFill>
                <a:latin typeface="DM Sans Bold"/>
              </a:rPr>
              <a:t>Forum</a:t>
            </a:r>
          </a:p>
        </p:txBody>
      </p:sp>
      <p:sp>
        <p:nvSpPr>
          <p:cNvPr id="7" name="TextBox 7"/>
          <p:cNvSpPr txBox="1"/>
          <p:nvPr/>
        </p:nvSpPr>
        <p:spPr>
          <a:xfrm>
            <a:off x="1109276" y="3468387"/>
            <a:ext cx="6459616" cy="2418080"/>
          </a:xfrm>
          <a:prstGeom prst="rect">
            <a:avLst/>
          </a:prstGeom>
        </p:spPr>
        <p:txBody>
          <a:bodyPr lIns="0" tIns="0" rIns="0" bIns="0" rtlCol="0" anchor="t">
            <a:spAutoFit/>
          </a:bodyPr>
          <a:lstStyle/>
          <a:p>
            <a:pPr algn="ctr">
              <a:lnSpc>
                <a:spcPts val="3219"/>
              </a:lnSpc>
              <a:spcBef>
                <a:spcPct val="0"/>
              </a:spcBef>
            </a:pPr>
            <a:r>
              <a:rPr lang="en-US" sz="2300">
                <a:solidFill>
                  <a:srgbClr val="000000"/>
                </a:solidFill>
                <a:latin typeface="DM Sans"/>
              </a:rPr>
              <a:t>Dapat dikembangkan lebih luas lagi untuk dapat lebih hidup diberikan admin, karena kalau tidak ada admin yang bertanggung jawab untuk mengelola group chat, bahasan akan bias dan terjadi peralihan fungsi forum seperti tempat berjualan barang illegal</a:t>
            </a:r>
          </a:p>
        </p:txBody>
      </p:sp>
      <p:sp>
        <p:nvSpPr>
          <p:cNvPr id="8" name="TextBox 8"/>
          <p:cNvSpPr txBox="1"/>
          <p:nvPr/>
        </p:nvSpPr>
        <p:spPr>
          <a:xfrm>
            <a:off x="7860807" y="6732169"/>
            <a:ext cx="2660061" cy="586251"/>
          </a:xfrm>
          <a:prstGeom prst="rect">
            <a:avLst/>
          </a:prstGeom>
        </p:spPr>
        <p:txBody>
          <a:bodyPr wrap="square" lIns="0" tIns="0" rIns="0" bIns="0" rtlCol="0" anchor="t">
            <a:spAutoFit/>
          </a:bodyPr>
          <a:lstStyle/>
          <a:p>
            <a:pPr algn="ctr">
              <a:lnSpc>
                <a:spcPts val="4760"/>
              </a:lnSpc>
              <a:spcBef>
                <a:spcPct val="0"/>
              </a:spcBef>
            </a:pPr>
            <a:r>
              <a:rPr lang="en-US" sz="3400" dirty="0">
                <a:solidFill>
                  <a:srgbClr val="255F2B"/>
                </a:solidFill>
                <a:latin typeface="DM Sans Bold"/>
              </a:rPr>
              <a:t>Benchmark</a:t>
            </a:r>
          </a:p>
        </p:txBody>
      </p:sp>
      <p:sp>
        <p:nvSpPr>
          <p:cNvPr id="9" name="TextBox 9"/>
          <p:cNvSpPr txBox="1"/>
          <p:nvPr/>
        </p:nvSpPr>
        <p:spPr>
          <a:xfrm>
            <a:off x="5823205" y="7413808"/>
            <a:ext cx="6459616" cy="1203643"/>
          </a:xfrm>
          <a:prstGeom prst="rect">
            <a:avLst/>
          </a:prstGeom>
        </p:spPr>
        <p:txBody>
          <a:bodyPr lIns="0" tIns="0" rIns="0" bIns="0" rtlCol="0" anchor="t">
            <a:spAutoFit/>
          </a:bodyPr>
          <a:lstStyle/>
          <a:p>
            <a:pPr algn="ctr">
              <a:lnSpc>
                <a:spcPts val="3219"/>
              </a:lnSpc>
              <a:spcBef>
                <a:spcPct val="0"/>
              </a:spcBef>
            </a:pPr>
            <a:r>
              <a:rPr lang="en-US" sz="2300">
                <a:solidFill>
                  <a:srgbClr val="000000"/>
                </a:solidFill>
                <a:latin typeface="DM Sans"/>
              </a:rPr>
              <a:t>sajian informasi yang diberikan dari fitur benchmark dapat dikembangkan lagi agar informasi gampang di tangkap/diterima user</a:t>
            </a:r>
          </a:p>
        </p:txBody>
      </p:sp>
      <p:sp>
        <p:nvSpPr>
          <p:cNvPr id="10" name="TextBox 10"/>
          <p:cNvSpPr txBox="1"/>
          <p:nvPr/>
        </p:nvSpPr>
        <p:spPr>
          <a:xfrm>
            <a:off x="12879194" y="3087931"/>
            <a:ext cx="1948697" cy="586251"/>
          </a:xfrm>
          <a:prstGeom prst="rect">
            <a:avLst/>
          </a:prstGeom>
        </p:spPr>
        <p:txBody>
          <a:bodyPr wrap="square" lIns="0" tIns="0" rIns="0" bIns="0" rtlCol="0" anchor="t">
            <a:spAutoFit/>
          </a:bodyPr>
          <a:lstStyle/>
          <a:p>
            <a:pPr algn="ctr">
              <a:lnSpc>
                <a:spcPts val="4760"/>
              </a:lnSpc>
              <a:spcBef>
                <a:spcPct val="0"/>
              </a:spcBef>
            </a:pPr>
            <a:r>
              <a:rPr lang="en-US" sz="3400" dirty="0" err="1">
                <a:solidFill>
                  <a:srgbClr val="255F2B"/>
                </a:solidFill>
                <a:latin typeface="DM Sans Bold"/>
              </a:rPr>
              <a:t>Simulasi</a:t>
            </a:r>
            <a:endParaRPr lang="en-US" sz="3400" dirty="0">
              <a:solidFill>
                <a:srgbClr val="255F2B"/>
              </a:solidFill>
              <a:latin typeface="DM Sans Bold"/>
            </a:endParaRPr>
          </a:p>
        </p:txBody>
      </p:sp>
      <p:sp>
        <p:nvSpPr>
          <p:cNvPr id="11" name="TextBox 11"/>
          <p:cNvSpPr txBox="1"/>
          <p:nvPr/>
        </p:nvSpPr>
        <p:spPr>
          <a:xfrm>
            <a:off x="10520868" y="3769570"/>
            <a:ext cx="6459616" cy="1608455"/>
          </a:xfrm>
          <a:prstGeom prst="rect">
            <a:avLst/>
          </a:prstGeom>
        </p:spPr>
        <p:txBody>
          <a:bodyPr lIns="0" tIns="0" rIns="0" bIns="0" rtlCol="0" anchor="t">
            <a:spAutoFit/>
          </a:bodyPr>
          <a:lstStyle/>
          <a:p>
            <a:pPr algn="ctr">
              <a:lnSpc>
                <a:spcPts val="3219"/>
              </a:lnSpc>
              <a:spcBef>
                <a:spcPct val="0"/>
              </a:spcBef>
            </a:pPr>
            <a:r>
              <a:rPr lang="en-US" sz="2300">
                <a:solidFill>
                  <a:srgbClr val="000000"/>
                </a:solidFill>
                <a:latin typeface="DM Sans"/>
              </a:rPr>
              <a:t>Fitur simulasi ditambahkan save project agar ketika kita meninggalkan aplikasi hasil racikan yang kita buat dapat tersimpan untuk diulas kembali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2142" y="4686818"/>
            <a:ext cx="4847018" cy="481330"/>
          </a:xfrm>
          <a:prstGeom prst="rect">
            <a:avLst/>
          </a:prstGeom>
        </p:spPr>
        <p:txBody>
          <a:bodyPr lIns="0" tIns="0" rIns="0" bIns="0" rtlCol="0" anchor="t">
            <a:spAutoFit/>
          </a:bodyPr>
          <a:lstStyle/>
          <a:p>
            <a:pPr marL="0" lvl="0" indent="0">
              <a:lnSpc>
                <a:spcPts val="3919"/>
              </a:lnSpc>
            </a:pPr>
            <a:r>
              <a:rPr lang="en-US" sz="2800">
                <a:solidFill>
                  <a:srgbClr val="100F0D"/>
                </a:solidFill>
                <a:latin typeface="DM Sans Bold"/>
              </a:rPr>
              <a:t>Mission Statement</a:t>
            </a:r>
          </a:p>
        </p:txBody>
      </p:sp>
      <p:sp>
        <p:nvSpPr>
          <p:cNvPr id="3" name="TextBox 3"/>
          <p:cNvSpPr txBox="1"/>
          <p:nvPr/>
        </p:nvSpPr>
        <p:spPr>
          <a:xfrm>
            <a:off x="3282142" y="6082226"/>
            <a:ext cx="4847018" cy="481330"/>
          </a:xfrm>
          <a:prstGeom prst="rect">
            <a:avLst/>
          </a:prstGeom>
        </p:spPr>
        <p:txBody>
          <a:bodyPr lIns="0" tIns="0" rIns="0" bIns="0" rtlCol="0" anchor="t">
            <a:spAutoFit/>
          </a:bodyPr>
          <a:lstStyle/>
          <a:p>
            <a:pPr marL="0" lvl="0" indent="0">
              <a:lnSpc>
                <a:spcPts val="3919"/>
              </a:lnSpc>
            </a:pPr>
            <a:r>
              <a:rPr lang="en-US" sz="2800">
                <a:solidFill>
                  <a:srgbClr val="100F0D"/>
                </a:solidFill>
                <a:latin typeface="DM Sans Bold"/>
              </a:rPr>
              <a:t>Interface</a:t>
            </a:r>
          </a:p>
        </p:txBody>
      </p:sp>
      <p:grpSp>
        <p:nvGrpSpPr>
          <p:cNvPr id="4" name="Group 4"/>
          <p:cNvGrpSpPr/>
          <p:nvPr/>
        </p:nvGrpSpPr>
        <p:grpSpPr>
          <a:xfrm>
            <a:off x="2407196" y="4649359"/>
            <a:ext cx="613399" cy="613399"/>
            <a:chOff x="0" y="0"/>
            <a:chExt cx="817866" cy="817866"/>
          </a:xfrm>
        </p:grpSpPr>
        <p:grpSp>
          <p:nvGrpSpPr>
            <p:cNvPr id="5" name="Group 5"/>
            <p:cNvGrpSpPr/>
            <p:nvPr/>
          </p:nvGrpSpPr>
          <p:grpSpPr>
            <a:xfrm>
              <a:off x="0" y="0"/>
              <a:ext cx="817866" cy="81786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B001"/>
              </a:solidFill>
            </p:spPr>
          </p:sp>
        </p:grpSp>
        <p:sp>
          <p:nvSpPr>
            <p:cNvPr id="7" name="TextBox 7"/>
            <p:cNvSpPr txBox="1"/>
            <p:nvPr/>
          </p:nvSpPr>
          <p:spPr>
            <a:xfrm>
              <a:off x="142888" y="66991"/>
              <a:ext cx="532090" cy="636259"/>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1</a:t>
              </a:r>
            </a:p>
          </p:txBody>
        </p:sp>
      </p:grpSp>
      <p:grpSp>
        <p:nvGrpSpPr>
          <p:cNvPr id="8" name="Group 8"/>
          <p:cNvGrpSpPr/>
          <p:nvPr/>
        </p:nvGrpSpPr>
        <p:grpSpPr>
          <a:xfrm>
            <a:off x="2407196" y="6043258"/>
            <a:ext cx="613399" cy="616416"/>
            <a:chOff x="0" y="0"/>
            <a:chExt cx="817866" cy="821889"/>
          </a:xfrm>
        </p:grpSpPr>
        <p:grpSp>
          <p:nvGrpSpPr>
            <p:cNvPr id="9" name="Group 9"/>
            <p:cNvGrpSpPr/>
            <p:nvPr/>
          </p:nvGrpSpPr>
          <p:grpSpPr>
            <a:xfrm>
              <a:off x="0" y="0"/>
              <a:ext cx="817866" cy="82188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1" name="TextBox 11"/>
            <p:cNvSpPr txBox="1"/>
            <p:nvPr/>
          </p:nvSpPr>
          <p:spPr>
            <a:xfrm>
              <a:off x="142888" y="66991"/>
              <a:ext cx="532090" cy="640283"/>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2</a:t>
              </a:r>
            </a:p>
          </p:txBody>
        </p:sp>
      </p:grpSp>
      <p:grpSp>
        <p:nvGrpSpPr>
          <p:cNvPr id="12" name="Group 12"/>
          <p:cNvGrpSpPr/>
          <p:nvPr/>
        </p:nvGrpSpPr>
        <p:grpSpPr>
          <a:xfrm>
            <a:off x="4992150" y="2253228"/>
            <a:ext cx="8303701" cy="1104955"/>
            <a:chOff x="0" y="0"/>
            <a:chExt cx="11071601" cy="1473273"/>
          </a:xfrm>
        </p:grpSpPr>
        <p:grpSp>
          <p:nvGrpSpPr>
            <p:cNvPr id="13" name="Group 13"/>
            <p:cNvGrpSpPr/>
            <p:nvPr/>
          </p:nvGrpSpPr>
          <p:grpSpPr>
            <a:xfrm>
              <a:off x="0" y="0"/>
              <a:ext cx="11071601" cy="1473273"/>
              <a:chOff x="0" y="0"/>
              <a:chExt cx="24706240" cy="3287604"/>
            </a:xfrm>
          </p:grpSpPr>
          <p:sp>
            <p:nvSpPr>
              <p:cNvPr id="14" name="Freeform 14"/>
              <p:cNvSpPr/>
              <p:nvPr/>
            </p:nvSpPr>
            <p:spPr>
              <a:xfrm>
                <a:off x="0" y="0"/>
                <a:ext cx="24706241" cy="3386664"/>
              </a:xfrm>
              <a:custGeom>
                <a:avLst/>
                <a:gdLst/>
                <a:ahLst/>
                <a:cxnLst/>
                <a:rect l="l" t="t" r="r" b="b"/>
                <a:pathLst>
                  <a:path w="24706241" h="3386664">
                    <a:moveTo>
                      <a:pt x="24083941" y="2816434"/>
                    </a:moveTo>
                    <a:cubicBezTo>
                      <a:pt x="24083941" y="2810084"/>
                      <a:pt x="24085210" y="2805004"/>
                      <a:pt x="24085210" y="2797384"/>
                    </a:cubicBezTo>
                    <a:lnTo>
                      <a:pt x="24085210" y="490220"/>
                    </a:lnTo>
                    <a:cubicBezTo>
                      <a:pt x="24085210" y="220980"/>
                      <a:pt x="23875660" y="0"/>
                      <a:pt x="23619120" y="0"/>
                    </a:cubicBezTo>
                    <a:lnTo>
                      <a:pt x="467360" y="0"/>
                    </a:lnTo>
                    <a:cubicBezTo>
                      <a:pt x="210820" y="0"/>
                      <a:pt x="0" y="220980"/>
                      <a:pt x="0" y="490220"/>
                    </a:cubicBezTo>
                    <a:lnTo>
                      <a:pt x="0" y="2797384"/>
                    </a:lnTo>
                    <a:cubicBezTo>
                      <a:pt x="0" y="3066624"/>
                      <a:pt x="209550" y="3287604"/>
                      <a:pt x="466090" y="3287604"/>
                    </a:cubicBezTo>
                    <a:lnTo>
                      <a:pt x="23617850" y="3287604"/>
                    </a:lnTo>
                    <a:cubicBezTo>
                      <a:pt x="23730880" y="3287604"/>
                      <a:pt x="23835020" y="3244424"/>
                      <a:pt x="23915030" y="3174574"/>
                    </a:cubicBezTo>
                    <a:cubicBezTo>
                      <a:pt x="24045839" y="3245694"/>
                      <a:pt x="24358260" y="3386664"/>
                      <a:pt x="24704970" y="3179654"/>
                    </a:cubicBezTo>
                    <a:cubicBezTo>
                      <a:pt x="24706241" y="3179654"/>
                      <a:pt x="24393820" y="3180924"/>
                      <a:pt x="24083941" y="2816434"/>
                    </a:cubicBezTo>
                    <a:lnTo>
                      <a:pt x="24083941" y="2816434"/>
                    </a:lnTo>
                    <a:close/>
                  </a:path>
                </a:pathLst>
              </a:custGeom>
              <a:solidFill>
                <a:srgbClr val="541FC4"/>
              </a:solidFill>
            </p:spPr>
          </p:sp>
        </p:grpSp>
        <p:sp>
          <p:nvSpPr>
            <p:cNvPr id="15" name="TextBox 15"/>
            <p:cNvSpPr txBox="1"/>
            <p:nvPr/>
          </p:nvSpPr>
          <p:spPr>
            <a:xfrm>
              <a:off x="950443" y="158007"/>
              <a:ext cx="9170715" cy="1062009"/>
            </a:xfrm>
            <a:prstGeom prst="rect">
              <a:avLst/>
            </a:prstGeom>
          </p:spPr>
          <p:txBody>
            <a:bodyPr lIns="0" tIns="0" rIns="0" bIns="0" rtlCol="0" anchor="t">
              <a:spAutoFit/>
            </a:bodyPr>
            <a:lstStyle/>
            <a:p>
              <a:pPr marL="0" lvl="0" indent="0" algn="ctr">
                <a:lnSpc>
                  <a:spcPts val="6719"/>
                </a:lnSpc>
                <a:spcBef>
                  <a:spcPct val="0"/>
                </a:spcBef>
              </a:pPr>
              <a:r>
                <a:rPr lang="en-US" sz="4800" spc="-48">
                  <a:solidFill>
                    <a:srgbClr val="FFFFFF"/>
                  </a:solidFill>
                  <a:latin typeface="DM Sans Bold"/>
                </a:rPr>
                <a:t>TABLE OF CONTENTS</a:t>
              </a:r>
            </a:p>
          </p:txBody>
        </p:sp>
      </p:grpSp>
      <p:sp>
        <p:nvSpPr>
          <p:cNvPr id="16" name="TextBox 16"/>
          <p:cNvSpPr txBox="1"/>
          <p:nvPr/>
        </p:nvSpPr>
        <p:spPr>
          <a:xfrm>
            <a:off x="8397423" y="4592041"/>
            <a:ext cx="4847018" cy="481330"/>
          </a:xfrm>
          <a:prstGeom prst="rect">
            <a:avLst/>
          </a:prstGeom>
        </p:spPr>
        <p:txBody>
          <a:bodyPr lIns="0" tIns="0" rIns="0" bIns="0" rtlCol="0" anchor="t">
            <a:spAutoFit/>
          </a:bodyPr>
          <a:lstStyle/>
          <a:p>
            <a:pPr marL="0" lvl="0" indent="0">
              <a:lnSpc>
                <a:spcPts val="3919"/>
              </a:lnSpc>
            </a:pPr>
            <a:r>
              <a:rPr lang="en-US" sz="2800">
                <a:solidFill>
                  <a:srgbClr val="100F0D"/>
                </a:solidFill>
                <a:latin typeface="DM Sans Bold"/>
              </a:rPr>
              <a:t>Prototype</a:t>
            </a:r>
          </a:p>
        </p:txBody>
      </p:sp>
      <p:sp>
        <p:nvSpPr>
          <p:cNvPr id="17" name="TextBox 17"/>
          <p:cNvSpPr txBox="1"/>
          <p:nvPr/>
        </p:nvSpPr>
        <p:spPr>
          <a:xfrm>
            <a:off x="8397423" y="5986108"/>
            <a:ext cx="4847018" cy="481330"/>
          </a:xfrm>
          <a:prstGeom prst="rect">
            <a:avLst/>
          </a:prstGeom>
        </p:spPr>
        <p:txBody>
          <a:bodyPr lIns="0" tIns="0" rIns="0" bIns="0" rtlCol="0" anchor="t">
            <a:spAutoFit/>
          </a:bodyPr>
          <a:lstStyle/>
          <a:p>
            <a:pPr marL="0" lvl="0" indent="0">
              <a:lnSpc>
                <a:spcPts val="3919"/>
              </a:lnSpc>
            </a:pPr>
            <a:r>
              <a:rPr lang="en-US" sz="2800" dirty="0" err="1">
                <a:solidFill>
                  <a:srgbClr val="100F0D"/>
                </a:solidFill>
                <a:latin typeface="DM Sans Bold"/>
              </a:rPr>
              <a:t>Task&amp;TaskFlow</a:t>
            </a:r>
            <a:endParaRPr lang="en-US" sz="2800" dirty="0">
              <a:solidFill>
                <a:srgbClr val="100F0D"/>
              </a:solidFill>
              <a:latin typeface="DM Sans Bold"/>
            </a:endParaRPr>
          </a:p>
        </p:txBody>
      </p:sp>
      <p:grpSp>
        <p:nvGrpSpPr>
          <p:cNvPr id="18" name="Group 18"/>
          <p:cNvGrpSpPr/>
          <p:nvPr/>
        </p:nvGrpSpPr>
        <p:grpSpPr>
          <a:xfrm>
            <a:off x="7515760" y="4554414"/>
            <a:ext cx="613399" cy="613734"/>
            <a:chOff x="0" y="0"/>
            <a:chExt cx="817866" cy="818313"/>
          </a:xfrm>
        </p:grpSpPr>
        <p:grpSp>
          <p:nvGrpSpPr>
            <p:cNvPr id="19" name="Group 19"/>
            <p:cNvGrpSpPr/>
            <p:nvPr/>
          </p:nvGrpSpPr>
          <p:grpSpPr>
            <a:xfrm>
              <a:off x="0" y="0"/>
              <a:ext cx="817866" cy="81831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id="21" name="TextBox 21"/>
            <p:cNvSpPr txBox="1"/>
            <p:nvPr/>
          </p:nvSpPr>
          <p:spPr>
            <a:xfrm>
              <a:off x="142888" y="66991"/>
              <a:ext cx="532090" cy="636706"/>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3</a:t>
              </a:r>
            </a:p>
          </p:txBody>
        </p:sp>
      </p:grpSp>
      <p:grpSp>
        <p:nvGrpSpPr>
          <p:cNvPr id="22" name="Group 22"/>
          <p:cNvGrpSpPr/>
          <p:nvPr/>
        </p:nvGrpSpPr>
        <p:grpSpPr>
          <a:xfrm>
            <a:off x="7515760" y="6043258"/>
            <a:ext cx="613399" cy="613734"/>
            <a:chOff x="0" y="0"/>
            <a:chExt cx="817866" cy="818313"/>
          </a:xfrm>
        </p:grpSpPr>
        <p:grpSp>
          <p:nvGrpSpPr>
            <p:cNvPr id="23" name="Group 23"/>
            <p:cNvGrpSpPr/>
            <p:nvPr/>
          </p:nvGrpSpPr>
          <p:grpSpPr>
            <a:xfrm>
              <a:off x="0" y="0"/>
              <a:ext cx="817866" cy="818313"/>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363"/>
              </a:solidFill>
            </p:spPr>
          </p:sp>
        </p:grpSp>
        <p:sp>
          <p:nvSpPr>
            <p:cNvPr id="25" name="TextBox 25"/>
            <p:cNvSpPr txBox="1"/>
            <p:nvPr/>
          </p:nvSpPr>
          <p:spPr>
            <a:xfrm>
              <a:off x="142888" y="66991"/>
              <a:ext cx="532090" cy="636706"/>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4</a:t>
              </a:r>
            </a:p>
          </p:txBody>
        </p:sp>
      </p:grpSp>
      <p:grpSp>
        <p:nvGrpSpPr>
          <p:cNvPr id="26" name="Group 26"/>
          <p:cNvGrpSpPr/>
          <p:nvPr/>
        </p:nvGrpSpPr>
        <p:grpSpPr>
          <a:xfrm>
            <a:off x="11441681" y="4554414"/>
            <a:ext cx="613399" cy="616416"/>
            <a:chOff x="0" y="0"/>
            <a:chExt cx="817866" cy="821889"/>
          </a:xfrm>
        </p:grpSpPr>
        <p:grpSp>
          <p:nvGrpSpPr>
            <p:cNvPr id="27" name="Group 27"/>
            <p:cNvGrpSpPr/>
            <p:nvPr/>
          </p:nvGrpSpPr>
          <p:grpSpPr>
            <a:xfrm>
              <a:off x="0" y="0"/>
              <a:ext cx="817866" cy="821889"/>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5A1F4"/>
              </a:solidFill>
            </p:spPr>
          </p:sp>
        </p:grpSp>
        <p:sp>
          <p:nvSpPr>
            <p:cNvPr id="29" name="TextBox 29"/>
            <p:cNvSpPr txBox="1"/>
            <p:nvPr/>
          </p:nvSpPr>
          <p:spPr>
            <a:xfrm>
              <a:off x="142888" y="66991"/>
              <a:ext cx="532090" cy="640283"/>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5</a:t>
              </a:r>
            </a:p>
          </p:txBody>
        </p:sp>
      </p:grpSp>
      <p:grpSp>
        <p:nvGrpSpPr>
          <p:cNvPr id="30" name="Group 30"/>
          <p:cNvGrpSpPr/>
          <p:nvPr/>
        </p:nvGrpSpPr>
        <p:grpSpPr>
          <a:xfrm>
            <a:off x="11441681" y="6139376"/>
            <a:ext cx="613399" cy="616416"/>
            <a:chOff x="0" y="0"/>
            <a:chExt cx="817866" cy="821889"/>
          </a:xfrm>
        </p:grpSpPr>
        <p:grpSp>
          <p:nvGrpSpPr>
            <p:cNvPr id="31" name="Group 31"/>
            <p:cNvGrpSpPr/>
            <p:nvPr/>
          </p:nvGrpSpPr>
          <p:grpSpPr>
            <a:xfrm>
              <a:off x="0" y="0"/>
              <a:ext cx="817866" cy="821889"/>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363"/>
              </a:solidFill>
            </p:spPr>
          </p:sp>
        </p:grpSp>
        <p:sp>
          <p:nvSpPr>
            <p:cNvPr id="33" name="TextBox 33"/>
            <p:cNvSpPr txBox="1"/>
            <p:nvPr/>
          </p:nvSpPr>
          <p:spPr>
            <a:xfrm>
              <a:off x="142888" y="66991"/>
              <a:ext cx="532090" cy="640283"/>
            </a:xfrm>
            <a:prstGeom prst="rect">
              <a:avLst/>
            </a:prstGeom>
          </p:spPr>
          <p:txBody>
            <a:bodyPr lIns="0" tIns="0" rIns="0" bIns="0" rtlCol="0" anchor="t">
              <a:spAutoFit/>
            </a:bodyPr>
            <a:lstStyle/>
            <a:p>
              <a:pPr marL="0" lvl="0" indent="0" algn="ctr">
                <a:lnSpc>
                  <a:spcPts val="4105"/>
                </a:lnSpc>
                <a:spcBef>
                  <a:spcPct val="0"/>
                </a:spcBef>
              </a:pPr>
              <a:r>
                <a:rPr lang="en-US" sz="2932">
                  <a:solidFill>
                    <a:srgbClr val="FFFFFF"/>
                  </a:solidFill>
                  <a:latin typeface="DM Sans Bold"/>
                </a:rPr>
                <a:t>6</a:t>
              </a:r>
            </a:p>
          </p:txBody>
        </p:sp>
      </p:grpSp>
      <p:sp>
        <p:nvSpPr>
          <p:cNvPr id="34" name="TextBox 34"/>
          <p:cNvSpPr txBox="1"/>
          <p:nvPr/>
        </p:nvSpPr>
        <p:spPr>
          <a:xfrm>
            <a:off x="12412282" y="4593382"/>
            <a:ext cx="4847018" cy="481330"/>
          </a:xfrm>
          <a:prstGeom prst="rect">
            <a:avLst/>
          </a:prstGeom>
        </p:spPr>
        <p:txBody>
          <a:bodyPr lIns="0" tIns="0" rIns="0" bIns="0" rtlCol="0" anchor="t">
            <a:spAutoFit/>
          </a:bodyPr>
          <a:lstStyle/>
          <a:p>
            <a:pPr marL="0" lvl="0" indent="0">
              <a:lnSpc>
                <a:spcPts val="3919"/>
              </a:lnSpc>
            </a:pPr>
            <a:r>
              <a:rPr lang="en-US" sz="2800">
                <a:solidFill>
                  <a:srgbClr val="100F0D"/>
                </a:solidFill>
                <a:latin typeface="DM Sans Bold"/>
              </a:rPr>
              <a:t>Testing</a:t>
            </a:r>
          </a:p>
        </p:txBody>
      </p:sp>
      <p:sp>
        <p:nvSpPr>
          <p:cNvPr id="35" name="TextBox 35"/>
          <p:cNvSpPr txBox="1"/>
          <p:nvPr/>
        </p:nvSpPr>
        <p:spPr>
          <a:xfrm>
            <a:off x="12412282" y="6082226"/>
            <a:ext cx="4847018" cy="481330"/>
          </a:xfrm>
          <a:prstGeom prst="rect">
            <a:avLst/>
          </a:prstGeom>
        </p:spPr>
        <p:txBody>
          <a:bodyPr lIns="0" tIns="0" rIns="0" bIns="0" rtlCol="0" anchor="t">
            <a:spAutoFit/>
          </a:bodyPr>
          <a:lstStyle/>
          <a:p>
            <a:pPr marL="0" lvl="0" indent="0">
              <a:lnSpc>
                <a:spcPts val="3919"/>
              </a:lnSpc>
            </a:pPr>
            <a:r>
              <a:rPr lang="en-US" sz="2800">
                <a:solidFill>
                  <a:srgbClr val="100F0D"/>
                </a:solidFill>
                <a:latin typeface="DM Sans Bold"/>
              </a:rPr>
              <a:t>Result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92257" y="4230168"/>
            <a:ext cx="3578832" cy="1826664"/>
            <a:chOff x="0" y="0"/>
            <a:chExt cx="8508386" cy="4342747"/>
          </a:xfrm>
        </p:grpSpPr>
        <p:sp>
          <p:nvSpPr>
            <p:cNvPr id="3" name="Freeform 3"/>
            <p:cNvSpPr/>
            <p:nvPr/>
          </p:nvSpPr>
          <p:spPr>
            <a:xfrm>
              <a:off x="0" y="0"/>
              <a:ext cx="8508386" cy="4441807"/>
            </a:xfrm>
            <a:custGeom>
              <a:avLst/>
              <a:gdLst/>
              <a:ahLst/>
              <a:cxnLst/>
              <a:rect l="l" t="t" r="r" b="b"/>
              <a:pathLst>
                <a:path w="8508386" h="4441807">
                  <a:moveTo>
                    <a:pt x="7886086" y="3871577"/>
                  </a:moveTo>
                  <a:cubicBezTo>
                    <a:pt x="7886086" y="3865227"/>
                    <a:pt x="7887356" y="3860147"/>
                    <a:pt x="7887356" y="3852527"/>
                  </a:cubicBezTo>
                  <a:lnTo>
                    <a:pt x="7887356" y="490220"/>
                  </a:lnTo>
                  <a:cubicBezTo>
                    <a:pt x="7887356" y="220980"/>
                    <a:pt x="7677806" y="0"/>
                    <a:pt x="7421266" y="0"/>
                  </a:cubicBezTo>
                  <a:lnTo>
                    <a:pt x="467360" y="0"/>
                  </a:lnTo>
                  <a:cubicBezTo>
                    <a:pt x="210820" y="0"/>
                    <a:pt x="0" y="220980"/>
                    <a:pt x="0" y="490220"/>
                  </a:cubicBezTo>
                  <a:lnTo>
                    <a:pt x="0" y="3852527"/>
                  </a:lnTo>
                  <a:cubicBezTo>
                    <a:pt x="0" y="4121767"/>
                    <a:pt x="209550" y="4342747"/>
                    <a:pt x="466090" y="4342747"/>
                  </a:cubicBezTo>
                  <a:lnTo>
                    <a:pt x="7419996" y="4342747"/>
                  </a:lnTo>
                  <a:cubicBezTo>
                    <a:pt x="7533025" y="4342747"/>
                    <a:pt x="7637166" y="4299567"/>
                    <a:pt x="7717175" y="4229717"/>
                  </a:cubicBezTo>
                  <a:cubicBezTo>
                    <a:pt x="7847985" y="4300837"/>
                    <a:pt x="8160406" y="4441807"/>
                    <a:pt x="8507116" y="4234797"/>
                  </a:cubicBezTo>
                  <a:cubicBezTo>
                    <a:pt x="8508386" y="4234797"/>
                    <a:pt x="8195966" y="4236067"/>
                    <a:pt x="7886086" y="3871577"/>
                  </a:cubicBezTo>
                  <a:lnTo>
                    <a:pt x="7886086" y="3871577"/>
                  </a:lnTo>
                  <a:close/>
                </a:path>
              </a:pathLst>
            </a:custGeom>
            <a:solidFill>
              <a:srgbClr val="43C466"/>
            </a:solidFill>
          </p:spPr>
        </p:sp>
      </p:grpSp>
      <p:sp>
        <p:nvSpPr>
          <p:cNvPr id="4" name="TextBox 4"/>
          <p:cNvSpPr txBox="1"/>
          <p:nvPr/>
        </p:nvSpPr>
        <p:spPr>
          <a:xfrm>
            <a:off x="2416912" y="3734575"/>
            <a:ext cx="9185080" cy="2922624"/>
          </a:xfrm>
          <a:prstGeom prst="rect">
            <a:avLst/>
          </a:prstGeom>
        </p:spPr>
        <p:txBody>
          <a:bodyPr lIns="0" tIns="0" rIns="0" bIns="0" rtlCol="0" anchor="t">
            <a:spAutoFit/>
          </a:bodyPr>
          <a:lstStyle/>
          <a:p>
            <a:pPr marL="0" lvl="0" indent="0" algn="r">
              <a:lnSpc>
                <a:spcPts val="11440"/>
              </a:lnSpc>
            </a:pPr>
            <a:r>
              <a:rPr lang="en-US" sz="10399" spc="-103">
                <a:solidFill>
                  <a:srgbClr val="100F0D"/>
                </a:solidFill>
                <a:latin typeface="DM Sans Bold"/>
              </a:rPr>
              <a:t>Thank you for your time!</a:t>
            </a:r>
          </a:p>
        </p:txBody>
      </p:sp>
      <p:sp>
        <p:nvSpPr>
          <p:cNvPr id="5" name="TextBox 5"/>
          <p:cNvSpPr txBox="1"/>
          <p:nvPr/>
        </p:nvSpPr>
        <p:spPr>
          <a:xfrm>
            <a:off x="12694731" y="4703821"/>
            <a:ext cx="2462149" cy="831733"/>
          </a:xfrm>
          <a:prstGeom prst="rect">
            <a:avLst/>
          </a:prstGeom>
        </p:spPr>
        <p:txBody>
          <a:bodyPr lIns="0" tIns="0" rIns="0" bIns="0" rtlCol="0" anchor="t">
            <a:spAutoFit/>
          </a:bodyPr>
          <a:lstStyle/>
          <a:p>
            <a:pPr marL="0" lvl="0" indent="0" algn="ctr">
              <a:lnSpc>
                <a:spcPts val="3359"/>
              </a:lnSpc>
              <a:spcBef>
                <a:spcPct val="0"/>
              </a:spcBef>
            </a:pPr>
            <a:r>
              <a:rPr lang="en-US" sz="2400" spc="-24">
                <a:solidFill>
                  <a:srgbClr val="FFFFFF"/>
                </a:solidFill>
                <a:latin typeface="DM Sans Bold"/>
              </a:rPr>
              <a:t>Have a good day!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0137" y="2126268"/>
            <a:ext cx="8399530" cy="1104955"/>
            <a:chOff x="0" y="0"/>
            <a:chExt cx="11199373" cy="1473273"/>
          </a:xfrm>
        </p:grpSpPr>
        <p:grpSp>
          <p:nvGrpSpPr>
            <p:cNvPr id="3" name="Group 3"/>
            <p:cNvGrpSpPr/>
            <p:nvPr/>
          </p:nvGrpSpPr>
          <p:grpSpPr>
            <a:xfrm>
              <a:off x="0" y="0"/>
              <a:ext cx="11199373" cy="1473273"/>
              <a:chOff x="0" y="0"/>
              <a:chExt cx="24991363" cy="3287604"/>
            </a:xfrm>
          </p:grpSpPr>
          <p:sp>
            <p:nvSpPr>
              <p:cNvPr id="4" name="Freeform 4"/>
              <p:cNvSpPr/>
              <p:nvPr/>
            </p:nvSpPr>
            <p:spPr>
              <a:xfrm>
                <a:off x="0" y="0"/>
                <a:ext cx="24991363" cy="3386664"/>
              </a:xfrm>
              <a:custGeom>
                <a:avLst/>
                <a:gdLst/>
                <a:ahLst/>
                <a:cxnLst/>
                <a:rect l="l" t="t" r="r" b="b"/>
                <a:pathLst>
                  <a:path w="24991363" h="3386664">
                    <a:moveTo>
                      <a:pt x="24369063" y="2816434"/>
                    </a:moveTo>
                    <a:cubicBezTo>
                      <a:pt x="24369063" y="2810084"/>
                      <a:pt x="24370333" y="2805004"/>
                      <a:pt x="24370333" y="2797384"/>
                    </a:cubicBezTo>
                    <a:lnTo>
                      <a:pt x="24370333" y="490220"/>
                    </a:lnTo>
                    <a:cubicBezTo>
                      <a:pt x="24370333" y="220980"/>
                      <a:pt x="24160783" y="0"/>
                      <a:pt x="23904243" y="0"/>
                    </a:cubicBezTo>
                    <a:lnTo>
                      <a:pt x="467360" y="0"/>
                    </a:lnTo>
                    <a:cubicBezTo>
                      <a:pt x="210820" y="0"/>
                      <a:pt x="0" y="220980"/>
                      <a:pt x="0" y="490220"/>
                    </a:cubicBezTo>
                    <a:lnTo>
                      <a:pt x="0" y="2797384"/>
                    </a:lnTo>
                    <a:cubicBezTo>
                      <a:pt x="0" y="3066624"/>
                      <a:pt x="209550" y="3287604"/>
                      <a:pt x="466090" y="3287604"/>
                    </a:cubicBezTo>
                    <a:lnTo>
                      <a:pt x="23902972" y="3287604"/>
                    </a:lnTo>
                    <a:cubicBezTo>
                      <a:pt x="24016002" y="3287604"/>
                      <a:pt x="24120143" y="3244424"/>
                      <a:pt x="24200152" y="3174574"/>
                    </a:cubicBezTo>
                    <a:cubicBezTo>
                      <a:pt x="24330963" y="3245694"/>
                      <a:pt x="24643383" y="3386664"/>
                      <a:pt x="24990093" y="3179654"/>
                    </a:cubicBezTo>
                    <a:cubicBezTo>
                      <a:pt x="24991363" y="3179654"/>
                      <a:pt x="24678943" y="3180924"/>
                      <a:pt x="24369063" y="2816434"/>
                    </a:cubicBezTo>
                    <a:lnTo>
                      <a:pt x="24369063" y="2816434"/>
                    </a:lnTo>
                    <a:close/>
                  </a:path>
                </a:pathLst>
              </a:custGeom>
              <a:solidFill>
                <a:srgbClr val="FF6363"/>
              </a:solidFill>
            </p:spPr>
          </p:sp>
        </p:grpSp>
        <p:sp>
          <p:nvSpPr>
            <p:cNvPr id="5" name="TextBox 5"/>
            <p:cNvSpPr txBox="1"/>
            <p:nvPr/>
          </p:nvSpPr>
          <p:spPr>
            <a:xfrm>
              <a:off x="1367556" y="158007"/>
              <a:ext cx="8464262" cy="1062009"/>
            </a:xfrm>
            <a:prstGeom prst="rect">
              <a:avLst/>
            </a:prstGeom>
          </p:spPr>
          <p:txBody>
            <a:bodyPr lIns="0" tIns="0" rIns="0" bIns="0" rtlCol="0" anchor="t">
              <a:spAutoFit/>
            </a:bodyPr>
            <a:lstStyle/>
            <a:p>
              <a:pPr marL="0" lvl="0" indent="0" algn="ctr">
                <a:lnSpc>
                  <a:spcPts val="6720"/>
                </a:lnSpc>
                <a:spcBef>
                  <a:spcPct val="0"/>
                </a:spcBef>
              </a:pPr>
              <a:r>
                <a:rPr lang="en-US" sz="4800" spc="-48">
                  <a:solidFill>
                    <a:srgbClr val="FFFFFF"/>
                  </a:solidFill>
                  <a:latin typeface="DM Sans Bold"/>
                </a:rPr>
                <a:t>MISSION STATEMENT</a:t>
              </a:r>
            </a:p>
          </p:txBody>
        </p:sp>
      </p:grpSp>
      <p:grpSp>
        <p:nvGrpSpPr>
          <p:cNvPr id="6" name="Group 6"/>
          <p:cNvGrpSpPr/>
          <p:nvPr/>
        </p:nvGrpSpPr>
        <p:grpSpPr>
          <a:xfrm>
            <a:off x="8879667" y="3649380"/>
            <a:ext cx="9039408" cy="5450771"/>
            <a:chOff x="0" y="0"/>
            <a:chExt cx="4567509" cy="2754212"/>
          </a:xfrm>
        </p:grpSpPr>
        <p:sp>
          <p:nvSpPr>
            <p:cNvPr id="7" name="Freeform 7"/>
            <p:cNvSpPr/>
            <p:nvPr/>
          </p:nvSpPr>
          <p:spPr>
            <a:xfrm>
              <a:off x="0" y="0"/>
              <a:ext cx="4567509" cy="2754212"/>
            </a:xfrm>
            <a:custGeom>
              <a:avLst/>
              <a:gdLst/>
              <a:ahLst/>
              <a:cxnLst/>
              <a:rect l="l" t="t" r="r" b="b"/>
              <a:pathLst>
                <a:path w="4567509" h="2754212">
                  <a:moveTo>
                    <a:pt x="4443049" y="2754212"/>
                  </a:moveTo>
                  <a:lnTo>
                    <a:pt x="124460" y="2754212"/>
                  </a:lnTo>
                  <a:cubicBezTo>
                    <a:pt x="55880" y="2754212"/>
                    <a:pt x="0" y="2698332"/>
                    <a:pt x="0" y="2629752"/>
                  </a:cubicBezTo>
                  <a:lnTo>
                    <a:pt x="0" y="124460"/>
                  </a:lnTo>
                  <a:cubicBezTo>
                    <a:pt x="0" y="55880"/>
                    <a:pt x="55880" y="0"/>
                    <a:pt x="124460" y="0"/>
                  </a:cubicBezTo>
                  <a:lnTo>
                    <a:pt x="4443049" y="0"/>
                  </a:lnTo>
                  <a:cubicBezTo>
                    <a:pt x="4511629" y="0"/>
                    <a:pt x="4567509" y="55880"/>
                    <a:pt x="4567509" y="124460"/>
                  </a:cubicBezTo>
                  <a:lnTo>
                    <a:pt x="4567509" y="2629752"/>
                  </a:lnTo>
                  <a:cubicBezTo>
                    <a:pt x="4567509" y="2698332"/>
                    <a:pt x="4511629" y="2754212"/>
                    <a:pt x="4443049" y="2754212"/>
                  </a:cubicBezTo>
                  <a:close/>
                </a:path>
              </a:pathLst>
            </a:custGeom>
            <a:solidFill>
              <a:srgbClr val="100F0D">
                <a:alpha val="4706"/>
              </a:srgbClr>
            </a:solidFill>
          </p:spPr>
        </p:sp>
      </p:grpSp>
      <p:grpSp>
        <p:nvGrpSpPr>
          <p:cNvPr id="8" name="Group 8"/>
          <p:cNvGrpSpPr/>
          <p:nvPr/>
        </p:nvGrpSpPr>
        <p:grpSpPr>
          <a:xfrm>
            <a:off x="9046920" y="4023067"/>
            <a:ext cx="8212380" cy="4703397"/>
            <a:chOff x="0" y="0"/>
            <a:chExt cx="10949840" cy="6271195"/>
          </a:xfrm>
        </p:grpSpPr>
        <p:pic>
          <p:nvPicPr>
            <p:cNvPr id="9" name="Picture 9"/>
            <p:cNvPicPr>
              <a:picLocks noChangeAspect="1"/>
            </p:cNvPicPr>
            <p:nvPr/>
          </p:nvPicPr>
          <p:blipFill>
            <a:blip r:embed="rId2"/>
            <a:srcRect l="7867" r="7867"/>
            <a:stretch>
              <a:fillRect/>
            </a:stretch>
          </p:blipFill>
          <p:spPr>
            <a:xfrm>
              <a:off x="0" y="0"/>
              <a:ext cx="5284420" cy="6271195"/>
            </a:xfrm>
            <a:prstGeom prst="rect">
              <a:avLst/>
            </a:prstGeom>
          </p:spPr>
        </p:pic>
        <p:pic>
          <p:nvPicPr>
            <p:cNvPr id="10" name="Picture 10"/>
            <p:cNvPicPr>
              <a:picLocks noChangeAspect="1"/>
            </p:cNvPicPr>
            <p:nvPr/>
          </p:nvPicPr>
          <p:blipFill>
            <a:blip r:embed="rId3"/>
            <a:srcRect l="9081" r="48786"/>
            <a:stretch>
              <a:fillRect/>
            </a:stretch>
          </p:blipFill>
          <p:spPr>
            <a:xfrm>
              <a:off x="5665420" y="0"/>
              <a:ext cx="5284420" cy="6271195"/>
            </a:xfrm>
            <a:prstGeom prst="rect">
              <a:avLst/>
            </a:prstGeom>
          </p:spPr>
        </p:pic>
      </p:grpSp>
      <p:sp>
        <p:nvSpPr>
          <p:cNvPr id="11" name="TextBox 11"/>
          <p:cNvSpPr txBox="1"/>
          <p:nvPr/>
        </p:nvSpPr>
        <p:spPr>
          <a:xfrm>
            <a:off x="480137" y="4152630"/>
            <a:ext cx="7937545" cy="3226900"/>
          </a:xfrm>
          <a:prstGeom prst="rect">
            <a:avLst/>
          </a:prstGeom>
        </p:spPr>
        <p:txBody>
          <a:bodyPr lIns="0" tIns="0" rIns="0" bIns="0" rtlCol="0" anchor="t">
            <a:spAutoFit/>
          </a:bodyPr>
          <a:lstStyle/>
          <a:p>
            <a:pPr marL="0" lvl="0" indent="0">
              <a:lnSpc>
                <a:spcPts val="4283"/>
              </a:lnSpc>
            </a:pPr>
            <a:r>
              <a:rPr lang="en-US" sz="3059">
                <a:solidFill>
                  <a:srgbClr val="FFB001"/>
                </a:solidFill>
                <a:latin typeface="DM Sans Bold"/>
              </a:rPr>
              <a:t>Membantu perakit dalam merakit PC dengan mudah dan cepat sekaligus memberikan ilmu pengetahuan terkait rakit PC  sehingga meminimalisir terjadinya kesalahan dalam membeli komponen PC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8771" y="2126268"/>
            <a:ext cx="8399530" cy="1104955"/>
            <a:chOff x="0" y="0"/>
            <a:chExt cx="11199373" cy="1473273"/>
          </a:xfrm>
        </p:grpSpPr>
        <p:grpSp>
          <p:nvGrpSpPr>
            <p:cNvPr id="3" name="Group 3"/>
            <p:cNvGrpSpPr/>
            <p:nvPr/>
          </p:nvGrpSpPr>
          <p:grpSpPr>
            <a:xfrm>
              <a:off x="0" y="0"/>
              <a:ext cx="11199373" cy="1473273"/>
              <a:chOff x="0" y="0"/>
              <a:chExt cx="24991363" cy="3287604"/>
            </a:xfrm>
          </p:grpSpPr>
          <p:sp>
            <p:nvSpPr>
              <p:cNvPr id="4" name="Freeform 4"/>
              <p:cNvSpPr/>
              <p:nvPr/>
            </p:nvSpPr>
            <p:spPr>
              <a:xfrm>
                <a:off x="0" y="0"/>
                <a:ext cx="24991363" cy="3386664"/>
              </a:xfrm>
              <a:custGeom>
                <a:avLst/>
                <a:gdLst/>
                <a:ahLst/>
                <a:cxnLst/>
                <a:rect l="l" t="t" r="r" b="b"/>
                <a:pathLst>
                  <a:path w="24991363" h="3386664">
                    <a:moveTo>
                      <a:pt x="24369063" y="2816434"/>
                    </a:moveTo>
                    <a:cubicBezTo>
                      <a:pt x="24369063" y="2810084"/>
                      <a:pt x="24370333" y="2805004"/>
                      <a:pt x="24370333" y="2797384"/>
                    </a:cubicBezTo>
                    <a:lnTo>
                      <a:pt x="24370333" y="490220"/>
                    </a:lnTo>
                    <a:cubicBezTo>
                      <a:pt x="24370333" y="220980"/>
                      <a:pt x="24160783" y="0"/>
                      <a:pt x="23904243" y="0"/>
                    </a:cubicBezTo>
                    <a:lnTo>
                      <a:pt x="467360" y="0"/>
                    </a:lnTo>
                    <a:cubicBezTo>
                      <a:pt x="210820" y="0"/>
                      <a:pt x="0" y="220980"/>
                      <a:pt x="0" y="490220"/>
                    </a:cubicBezTo>
                    <a:lnTo>
                      <a:pt x="0" y="2797384"/>
                    </a:lnTo>
                    <a:cubicBezTo>
                      <a:pt x="0" y="3066624"/>
                      <a:pt x="209550" y="3287604"/>
                      <a:pt x="466090" y="3287604"/>
                    </a:cubicBezTo>
                    <a:lnTo>
                      <a:pt x="23902972" y="3287604"/>
                    </a:lnTo>
                    <a:cubicBezTo>
                      <a:pt x="24016002" y="3287604"/>
                      <a:pt x="24120143" y="3244424"/>
                      <a:pt x="24200152" y="3174574"/>
                    </a:cubicBezTo>
                    <a:cubicBezTo>
                      <a:pt x="24330963" y="3245694"/>
                      <a:pt x="24643383" y="3386664"/>
                      <a:pt x="24990093" y="3179654"/>
                    </a:cubicBezTo>
                    <a:cubicBezTo>
                      <a:pt x="24991363" y="3179654"/>
                      <a:pt x="24678943" y="3180924"/>
                      <a:pt x="24369063" y="2816434"/>
                    </a:cubicBezTo>
                    <a:lnTo>
                      <a:pt x="24369063" y="2816434"/>
                    </a:lnTo>
                    <a:close/>
                  </a:path>
                </a:pathLst>
              </a:custGeom>
              <a:solidFill>
                <a:srgbClr val="FF6363"/>
              </a:solidFill>
            </p:spPr>
          </p:sp>
        </p:grpSp>
        <p:sp>
          <p:nvSpPr>
            <p:cNvPr id="5" name="TextBox 5"/>
            <p:cNvSpPr txBox="1"/>
            <p:nvPr/>
          </p:nvSpPr>
          <p:spPr>
            <a:xfrm>
              <a:off x="1367556" y="158007"/>
              <a:ext cx="8464262" cy="1062009"/>
            </a:xfrm>
            <a:prstGeom prst="rect">
              <a:avLst/>
            </a:prstGeom>
          </p:spPr>
          <p:txBody>
            <a:bodyPr lIns="0" tIns="0" rIns="0" bIns="0" rtlCol="0" anchor="t">
              <a:spAutoFit/>
            </a:bodyPr>
            <a:lstStyle/>
            <a:p>
              <a:pPr marL="0" lvl="0" indent="0" algn="ctr">
                <a:lnSpc>
                  <a:spcPts val="6720"/>
                </a:lnSpc>
                <a:spcBef>
                  <a:spcPct val="0"/>
                </a:spcBef>
              </a:pPr>
              <a:r>
                <a:rPr lang="en-US" sz="4800" spc="-48">
                  <a:solidFill>
                    <a:srgbClr val="FFFFFF"/>
                  </a:solidFill>
                  <a:latin typeface="DM Sans Bold"/>
                </a:rPr>
                <a:t>Value Proposition</a:t>
              </a:r>
            </a:p>
          </p:txBody>
        </p:sp>
      </p:grpSp>
      <p:grpSp>
        <p:nvGrpSpPr>
          <p:cNvPr id="6" name="Group 6"/>
          <p:cNvGrpSpPr/>
          <p:nvPr/>
        </p:nvGrpSpPr>
        <p:grpSpPr>
          <a:xfrm>
            <a:off x="8886697" y="3649380"/>
            <a:ext cx="8372603" cy="5048687"/>
            <a:chOff x="0" y="0"/>
            <a:chExt cx="4567509" cy="2754212"/>
          </a:xfrm>
        </p:grpSpPr>
        <p:sp>
          <p:nvSpPr>
            <p:cNvPr id="7" name="Freeform 7"/>
            <p:cNvSpPr/>
            <p:nvPr/>
          </p:nvSpPr>
          <p:spPr>
            <a:xfrm>
              <a:off x="0" y="0"/>
              <a:ext cx="4567509" cy="2754212"/>
            </a:xfrm>
            <a:custGeom>
              <a:avLst/>
              <a:gdLst/>
              <a:ahLst/>
              <a:cxnLst/>
              <a:rect l="l" t="t" r="r" b="b"/>
              <a:pathLst>
                <a:path w="4567509" h="2754212">
                  <a:moveTo>
                    <a:pt x="4443049" y="2754212"/>
                  </a:moveTo>
                  <a:lnTo>
                    <a:pt x="124460" y="2754212"/>
                  </a:lnTo>
                  <a:cubicBezTo>
                    <a:pt x="55880" y="2754212"/>
                    <a:pt x="0" y="2698332"/>
                    <a:pt x="0" y="2629752"/>
                  </a:cubicBezTo>
                  <a:lnTo>
                    <a:pt x="0" y="124460"/>
                  </a:lnTo>
                  <a:cubicBezTo>
                    <a:pt x="0" y="55880"/>
                    <a:pt x="55880" y="0"/>
                    <a:pt x="124460" y="0"/>
                  </a:cubicBezTo>
                  <a:lnTo>
                    <a:pt x="4443049" y="0"/>
                  </a:lnTo>
                  <a:cubicBezTo>
                    <a:pt x="4511629" y="0"/>
                    <a:pt x="4567509" y="55880"/>
                    <a:pt x="4567509" y="124460"/>
                  </a:cubicBezTo>
                  <a:lnTo>
                    <a:pt x="4567509" y="2629752"/>
                  </a:lnTo>
                  <a:cubicBezTo>
                    <a:pt x="4567509" y="2698332"/>
                    <a:pt x="4511629" y="2754212"/>
                    <a:pt x="4443049" y="2754212"/>
                  </a:cubicBezTo>
                  <a:close/>
                </a:path>
              </a:pathLst>
            </a:custGeom>
            <a:solidFill>
              <a:srgbClr val="100F0D">
                <a:alpha val="4706"/>
              </a:srgbClr>
            </a:solidFill>
          </p:spPr>
        </p:sp>
      </p:grpSp>
      <p:grpSp>
        <p:nvGrpSpPr>
          <p:cNvPr id="8" name="Group 8"/>
          <p:cNvGrpSpPr/>
          <p:nvPr/>
        </p:nvGrpSpPr>
        <p:grpSpPr>
          <a:xfrm>
            <a:off x="9144000" y="3822025"/>
            <a:ext cx="8212380" cy="4703397"/>
            <a:chOff x="0" y="0"/>
            <a:chExt cx="10949840" cy="6271195"/>
          </a:xfrm>
        </p:grpSpPr>
        <p:pic>
          <p:nvPicPr>
            <p:cNvPr id="9" name="Picture 9"/>
            <p:cNvPicPr>
              <a:picLocks noChangeAspect="1"/>
            </p:cNvPicPr>
            <p:nvPr/>
          </p:nvPicPr>
          <p:blipFill>
            <a:blip r:embed="rId2"/>
            <a:srcRect l="7867" r="7867"/>
            <a:stretch>
              <a:fillRect/>
            </a:stretch>
          </p:blipFill>
          <p:spPr>
            <a:xfrm>
              <a:off x="0" y="0"/>
              <a:ext cx="5284420" cy="6271195"/>
            </a:xfrm>
            <a:prstGeom prst="rect">
              <a:avLst/>
            </a:prstGeom>
          </p:spPr>
        </p:pic>
        <p:pic>
          <p:nvPicPr>
            <p:cNvPr id="10" name="Picture 10"/>
            <p:cNvPicPr>
              <a:picLocks noChangeAspect="1"/>
            </p:cNvPicPr>
            <p:nvPr/>
          </p:nvPicPr>
          <p:blipFill>
            <a:blip r:embed="rId3"/>
            <a:srcRect l="9081" r="48786"/>
            <a:stretch>
              <a:fillRect/>
            </a:stretch>
          </p:blipFill>
          <p:spPr>
            <a:xfrm>
              <a:off x="5665420" y="0"/>
              <a:ext cx="5284420" cy="6271195"/>
            </a:xfrm>
            <a:prstGeom prst="rect">
              <a:avLst/>
            </a:prstGeom>
          </p:spPr>
        </p:pic>
      </p:grpSp>
      <p:sp>
        <p:nvSpPr>
          <p:cNvPr id="11" name="TextBox 11"/>
          <p:cNvSpPr txBox="1"/>
          <p:nvPr/>
        </p:nvSpPr>
        <p:spPr>
          <a:xfrm>
            <a:off x="668771" y="4206718"/>
            <a:ext cx="7710578" cy="1499869"/>
          </a:xfrm>
          <a:prstGeom prst="rect">
            <a:avLst/>
          </a:prstGeom>
        </p:spPr>
        <p:txBody>
          <a:bodyPr lIns="0" tIns="0" rIns="0" bIns="0" rtlCol="0" anchor="t">
            <a:spAutoFit/>
          </a:bodyPr>
          <a:lstStyle/>
          <a:p>
            <a:pPr marL="0" lvl="0" indent="0">
              <a:lnSpc>
                <a:spcPts val="6055"/>
              </a:lnSpc>
            </a:pPr>
            <a:r>
              <a:rPr lang="en-US" sz="4325">
                <a:solidFill>
                  <a:srgbClr val="FFB001"/>
                </a:solidFill>
                <a:latin typeface="DM Sans Bold"/>
              </a:rPr>
              <a:t>Merakit PC dengan Mudah , Cepat dan Menyenangkan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79918" y="2511821"/>
            <a:ext cx="10234527" cy="5512728"/>
            <a:chOff x="0" y="0"/>
            <a:chExt cx="13646037" cy="7350305"/>
          </a:xfrm>
        </p:grpSpPr>
        <p:grpSp>
          <p:nvGrpSpPr>
            <p:cNvPr id="3" name="Group 3"/>
            <p:cNvGrpSpPr/>
            <p:nvPr/>
          </p:nvGrpSpPr>
          <p:grpSpPr>
            <a:xfrm>
              <a:off x="0" y="0"/>
              <a:ext cx="13646037" cy="5348285"/>
              <a:chOff x="0" y="0"/>
              <a:chExt cx="31333487" cy="12280519"/>
            </a:xfrm>
          </p:grpSpPr>
          <p:sp>
            <p:nvSpPr>
              <p:cNvPr id="4" name="Freeform 4"/>
              <p:cNvSpPr/>
              <p:nvPr/>
            </p:nvSpPr>
            <p:spPr>
              <a:xfrm>
                <a:off x="0" y="0"/>
                <a:ext cx="31333489" cy="12379579"/>
              </a:xfrm>
              <a:custGeom>
                <a:avLst/>
                <a:gdLst/>
                <a:ahLst/>
                <a:cxnLst/>
                <a:rect l="l" t="t" r="r" b="b"/>
                <a:pathLst>
                  <a:path w="31333489" h="12379579">
                    <a:moveTo>
                      <a:pt x="30711189" y="11809349"/>
                    </a:moveTo>
                    <a:cubicBezTo>
                      <a:pt x="30711189" y="11802999"/>
                      <a:pt x="30712457" y="11797919"/>
                      <a:pt x="30712457" y="11790299"/>
                    </a:cubicBezTo>
                    <a:lnTo>
                      <a:pt x="30712457" y="490220"/>
                    </a:lnTo>
                    <a:cubicBezTo>
                      <a:pt x="30712457" y="220980"/>
                      <a:pt x="30502907" y="0"/>
                      <a:pt x="30246368" y="0"/>
                    </a:cubicBezTo>
                    <a:lnTo>
                      <a:pt x="467360" y="0"/>
                    </a:lnTo>
                    <a:cubicBezTo>
                      <a:pt x="210820" y="0"/>
                      <a:pt x="0" y="220980"/>
                      <a:pt x="0" y="490220"/>
                    </a:cubicBezTo>
                    <a:lnTo>
                      <a:pt x="0" y="11790299"/>
                    </a:lnTo>
                    <a:cubicBezTo>
                      <a:pt x="0" y="12059539"/>
                      <a:pt x="209550" y="12280519"/>
                      <a:pt x="466090" y="12280519"/>
                    </a:cubicBezTo>
                    <a:lnTo>
                      <a:pt x="30245097" y="12280519"/>
                    </a:lnTo>
                    <a:cubicBezTo>
                      <a:pt x="30358128" y="12280519"/>
                      <a:pt x="30462268" y="12237339"/>
                      <a:pt x="30542278" y="12167489"/>
                    </a:cubicBezTo>
                    <a:cubicBezTo>
                      <a:pt x="30673086" y="12238610"/>
                      <a:pt x="30985507" y="12379579"/>
                      <a:pt x="31332218" y="12172569"/>
                    </a:cubicBezTo>
                    <a:cubicBezTo>
                      <a:pt x="31333489" y="12172569"/>
                      <a:pt x="31021068" y="12173839"/>
                      <a:pt x="30711189" y="11809349"/>
                    </a:cubicBezTo>
                    <a:lnTo>
                      <a:pt x="30711189" y="11809349"/>
                    </a:lnTo>
                    <a:close/>
                  </a:path>
                </a:pathLst>
              </a:custGeom>
              <a:solidFill>
                <a:srgbClr val="DC3C4D"/>
              </a:solidFill>
            </p:spPr>
          </p:sp>
        </p:grpSp>
        <p:sp>
          <p:nvSpPr>
            <p:cNvPr id="5" name="TextBox 5"/>
            <p:cNvSpPr txBox="1"/>
            <p:nvPr/>
          </p:nvSpPr>
          <p:spPr>
            <a:xfrm>
              <a:off x="1296442" y="1707164"/>
              <a:ext cx="11053152" cy="1972056"/>
            </a:xfrm>
            <a:prstGeom prst="rect">
              <a:avLst/>
            </a:prstGeom>
          </p:spPr>
          <p:txBody>
            <a:bodyPr lIns="0" tIns="0" rIns="0" bIns="0" rtlCol="0" anchor="t">
              <a:spAutoFit/>
            </a:bodyPr>
            <a:lstStyle/>
            <a:p>
              <a:pPr marL="0" lvl="0" indent="0" algn="ctr">
                <a:lnSpc>
                  <a:spcPts val="11483"/>
                </a:lnSpc>
                <a:spcBef>
                  <a:spcPct val="0"/>
                </a:spcBef>
              </a:pPr>
              <a:r>
                <a:rPr lang="en-US" sz="9899" spc="-98">
                  <a:solidFill>
                    <a:srgbClr val="FFFFFF"/>
                  </a:solidFill>
                  <a:latin typeface="DM Sans Bold"/>
                </a:rPr>
                <a:t>SKETCHES</a:t>
              </a:r>
            </a:p>
          </p:txBody>
        </p:sp>
        <p:grpSp>
          <p:nvGrpSpPr>
            <p:cNvPr id="6" name="Group 6"/>
            <p:cNvGrpSpPr/>
            <p:nvPr/>
          </p:nvGrpSpPr>
          <p:grpSpPr>
            <a:xfrm>
              <a:off x="0" y="5632483"/>
              <a:ext cx="13312035" cy="1717822"/>
              <a:chOff x="0" y="0"/>
              <a:chExt cx="5776174" cy="745374"/>
            </a:xfrm>
          </p:grpSpPr>
          <p:sp>
            <p:nvSpPr>
              <p:cNvPr id="7" name="Freeform 7"/>
              <p:cNvSpPr/>
              <p:nvPr/>
            </p:nvSpPr>
            <p:spPr>
              <a:xfrm>
                <a:off x="0" y="0"/>
                <a:ext cx="5776174" cy="745374"/>
              </a:xfrm>
              <a:custGeom>
                <a:avLst/>
                <a:gdLst/>
                <a:ahLst/>
                <a:cxnLst/>
                <a:rect l="l" t="t" r="r" b="b"/>
                <a:pathLst>
                  <a:path w="5776174" h="745374">
                    <a:moveTo>
                      <a:pt x="5651714" y="745374"/>
                    </a:moveTo>
                    <a:lnTo>
                      <a:pt x="124460" y="745374"/>
                    </a:lnTo>
                    <a:cubicBezTo>
                      <a:pt x="55880" y="745374"/>
                      <a:pt x="0" y="689494"/>
                      <a:pt x="0" y="620914"/>
                    </a:cubicBezTo>
                    <a:lnTo>
                      <a:pt x="0" y="124460"/>
                    </a:lnTo>
                    <a:cubicBezTo>
                      <a:pt x="0" y="55880"/>
                      <a:pt x="55880" y="0"/>
                      <a:pt x="124460" y="0"/>
                    </a:cubicBezTo>
                    <a:lnTo>
                      <a:pt x="5651714" y="0"/>
                    </a:lnTo>
                    <a:cubicBezTo>
                      <a:pt x="5720294" y="0"/>
                      <a:pt x="5776174" y="55880"/>
                      <a:pt x="5776174" y="124460"/>
                    </a:cubicBezTo>
                    <a:lnTo>
                      <a:pt x="5776174" y="620914"/>
                    </a:lnTo>
                    <a:cubicBezTo>
                      <a:pt x="5776174" y="689494"/>
                      <a:pt x="5720294" y="745374"/>
                      <a:pt x="5651714" y="745374"/>
                    </a:cubicBezTo>
                    <a:close/>
                  </a:path>
                </a:pathLst>
              </a:custGeom>
              <a:solidFill>
                <a:srgbClr val="100F0D">
                  <a:alpha val="4706"/>
                </a:srgbClr>
              </a:solidFill>
            </p:spPr>
          </p:sp>
        </p:grpSp>
        <p:sp>
          <p:nvSpPr>
            <p:cNvPr id="8" name="TextBox 8"/>
            <p:cNvSpPr txBox="1"/>
            <p:nvPr/>
          </p:nvSpPr>
          <p:spPr>
            <a:xfrm>
              <a:off x="2407930" y="5991014"/>
              <a:ext cx="8496174" cy="924560"/>
            </a:xfrm>
            <a:prstGeom prst="rect">
              <a:avLst/>
            </a:prstGeom>
          </p:spPr>
          <p:txBody>
            <a:bodyPr lIns="0" tIns="0" rIns="0" bIns="0" rtlCol="0" anchor="t">
              <a:spAutoFit/>
            </a:bodyPr>
            <a:lstStyle/>
            <a:p>
              <a:pPr marL="0" lvl="0" indent="0" algn="ctr">
                <a:lnSpc>
                  <a:spcPts val="5880"/>
                </a:lnSpc>
              </a:pPr>
              <a:r>
                <a:rPr lang="en-US" sz="4200">
                  <a:solidFill>
                    <a:srgbClr val="100F0D"/>
                  </a:solidFill>
                  <a:latin typeface="DM Sans"/>
                </a:rPr>
                <a:t>Interface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47957" y="281948"/>
            <a:ext cx="4842283" cy="250828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248" y="0"/>
            <a:ext cx="876452" cy="876452"/>
          </a:xfrm>
          <a:prstGeom prst="rect">
            <a:avLst/>
          </a:prstGeom>
        </p:spPr>
      </p:pic>
      <p:pic>
        <p:nvPicPr>
          <p:cNvPr id="4" name="Picture 4"/>
          <p:cNvPicPr>
            <a:picLocks noChangeAspect="1"/>
          </p:cNvPicPr>
          <p:nvPr/>
        </p:nvPicPr>
        <p:blipFill>
          <a:blip r:embed="rId5"/>
          <a:srcRect/>
          <a:stretch>
            <a:fillRect/>
          </a:stretch>
        </p:blipFill>
        <p:spPr>
          <a:xfrm>
            <a:off x="5877092" y="446694"/>
            <a:ext cx="5300848" cy="2178794"/>
          </a:xfrm>
          <a:prstGeom prst="rect">
            <a:avLst/>
          </a:prstGeom>
        </p:spPr>
      </p:pic>
      <p:pic>
        <p:nvPicPr>
          <p:cNvPr id="5" name="Picture 5"/>
          <p:cNvPicPr>
            <a:picLocks noChangeAspect="1"/>
          </p:cNvPicPr>
          <p:nvPr/>
        </p:nvPicPr>
        <p:blipFill>
          <a:blip r:embed="rId6"/>
          <a:srcRect/>
          <a:stretch>
            <a:fillRect/>
          </a:stretch>
        </p:blipFill>
        <p:spPr>
          <a:xfrm>
            <a:off x="590474" y="4035634"/>
            <a:ext cx="8387843" cy="2983507"/>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2248" y="3617581"/>
            <a:ext cx="954884" cy="954884"/>
          </a:xfrm>
          <a:prstGeom prst="rect">
            <a:avLst/>
          </a:prstGeom>
        </p:spPr>
      </p:pic>
      <p:pic>
        <p:nvPicPr>
          <p:cNvPr id="7" name="Picture 7"/>
          <p:cNvPicPr>
            <a:picLocks noChangeAspect="1"/>
          </p:cNvPicPr>
          <p:nvPr/>
        </p:nvPicPr>
        <p:blipFill>
          <a:blip r:embed="rId9"/>
          <a:srcRect/>
          <a:stretch>
            <a:fillRect/>
          </a:stretch>
        </p:blipFill>
        <p:spPr>
          <a:xfrm>
            <a:off x="11740442" y="281948"/>
            <a:ext cx="5750248" cy="2821215"/>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58677">
            <a:off x="11261172" y="14794"/>
            <a:ext cx="770108" cy="770108"/>
          </a:xfrm>
          <a:prstGeom prst="rect">
            <a:avLst/>
          </a:prstGeom>
        </p:spPr>
      </p:pic>
      <p:pic>
        <p:nvPicPr>
          <p:cNvPr id="9" name="Picture 9"/>
          <p:cNvPicPr>
            <a:picLocks noChangeAspect="1"/>
          </p:cNvPicPr>
          <p:nvPr/>
        </p:nvPicPr>
        <p:blipFill>
          <a:blip r:embed="rId12"/>
          <a:srcRect/>
          <a:stretch>
            <a:fillRect/>
          </a:stretch>
        </p:blipFill>
        <p:spPr>
          <a:xfrm>
            <a:off x="9144000" y="4035634"/>
            <a:ext cx="3526473" cy="5222666"/>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62345">
            <a:off x="9042341" y="3666773"/>
            <a:ext cx="856500" cy="856500"/>
          </a:xfrm>
          <a:prstGeom prst="rect">
            <a:avLst/>
          </a:prstGeom>
        </p:spPr>
      </p:pic>
      <p:pic>
        <p:nvPicPr>
          <p:cNvPr id="11" name="Picture 11"/>
          <p:cNvPicPr>
            <a:picLocks noChangeAspect="1"/>
          </p:cNvPicPr>
          <p:nvPr/>
        </p:nvPicPr>
        <p:blipFill>
          <a:blip r:embed="rId15"/>
          <a:srcRect b="27319"/>
          <a:stretch>
            <a:fillRect/>
          </a:stretch>
        </p:blipFill>
        <p:spPr>
          <a:xfrm>
            <a:off x="13192303" y="4225880"/>
            <a:ext cx="3747549" cy="4842174"/>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646580" y="3924736"/>
            <a:ext cx="775280" cy="775280"/>
          </a:xfrm>
          <a:prstGeom prst="rect">
            <a:avLst/>
          </a:prstGeom>
        </p:spPr>
      </p:pic>
      <p:sp>
        <p:nvSpPr>
          <p:cNvPr id="13" name="TextBox 13"/>
          <p:cNvSpPr txBox="1"/>
          <p:nvPr/>
        </p:nvSpPr>
        <p:spPr>
          <a:xfrm>
            <a:off x="4561112" y="2977099"/>
            <a:ext cx="3053241" cy="566261"/>
          </a:xfrm>
          <a:prstGeom prst="rect">
            <a:avLst/>
          </a:prstGeom>
        </p:spPr>
        <p:txBody>
          <a:bodyPr lIns="0" tIns="0" rIns="0" bIns="0" rtlCol="0" anchor="t">
            <a:spAutoFit/>
          </a:bodyPr>
          <a:lstStyle/>
          <a:p>
            <a:pPr algn="ctr">
              <a:lnSpc>
                <a:spcPts val="4619"/>
              </a:lnSpc>
            </a:pPr>
            <a:r>
              <a:rPr lang="en-US" sz="3299" spc="-32">
                <a:solidFill>
                  <a:srgbClr val="000000"/>
                </a:solidFill>
                <a:latin typeface="DM Sans Bold"/>
              </a:rPr>
              <a:t>Web Interface</a:t>
            </a:r>
          </a:p>
        </p:txBody>
      </p:sp>
      <p:sp>
        <p:nvSpPr>
          <p:cNvPr id="14" name="TextBox 14"/>
          <p:cNvSpPr txBox="1"/>
          <p:nvPr/>
        </p:nvSpPr>
        <p:spPr>
          <a:xfrm>
            <a:off x="3257775" y="7184345"/>
            <a:ext cx="3053241" cy="566261"/>
          </a:xfrm>
          <a:prstGeom prst="rect">
            <a:avLst/>
          </a:prstGeom>
        </p:spPr>
        <p:txBody>
          <a:bodyPr lIns="0" tIns="0" rIns="0" bIns="0" rtlCol="0" anchor="t">
            <a:spAutoFit/>
          </a:bodyPr>
          <a:lstStyle/>
          <a:p>
            <a:pPr algn="ctr">
              <a:lnSpc>
                <a:spcPts val="4619"/>
              </a:lnSpc>
            </a:pPr>
            <a:r>
              <a:rPr lang="en-US" sz="3299" spc="-32">
                <a:solidFill>
                  <a:srgbClr val="000000"/>
                </a:solidFill>
                <a:latin typeface="DM Sans Bold"/>
              </a:rPr>
              <a:t>Menu Interface</a:t>
            </a:r>
          </a:p>
        </p:txBody>
      </p:sp>
      <p:sp>
        <p:nvSpPr>
          <p:cNvPr id="15" name="TextBox 15"/>
          <p:cNvSpPr txBox="1"/>
          <p:nvPr/>
        </p:nvSpPr>
        <p:spPr>
          <a:xfrm>
            <a:off x="12955179" y="3036488"/>
            <a:ext cx="3905632" cy="566261"/>
          </a:xfrm>
          <a:prstGeom prst="rect">
            <a:avLst/>
          </a:prstGeom>
        </p:spPr>
        <p:txBody>
          <a:bodyPr lIns="0" tIns="0" rIns="0" bIns="0" rtlCol="0" anchor="t">
            <a:spAutoFit/>
          </a:bodyPr>
          <a:lstStyle/>
          <a:p>
            <a:pPr algn="ctr">
              <a:lnSpc>
                <a:spcPts val="4619"/>
              </a:lnSpc>
            </a:pPr>
            <a:r>
              <a:rPr lang="en-US" sz="3299" spc="-32">
                <a:solidFill>
                  <a:srgbClr val="000000"/>
                </a:solidFill>
                <a:latin typeface="DM Sans Bold"/>
              </a:rPr>
              <a:t>Image Interface</a:t>
            </a:r>
          </a:p>
        </p:txBody>
      </p:sp>
      <p:sp>
        <p:nvSpPr>
          <p:cNvPr id="16" name="TextBox 16"/>
          <p:cNvSpPr txBox="1"/>
          <p:nvPr/>
        </p:nvSpPr>
        <p:spPr>
          <a:xfrm>
            <a:off x="8372304" y="9237243"/>
            <a:ext cx="3905632" cy="566261"/>
          </a:xfrm>
          <a:prstGeom prst="rect">
            <a:avLst/>
          </a:prstGeom>
        </p:spPr>
        <p:txBody>
          <a:bodyPr lIns="0" tIns="0" rIns="0" bIns="0" rtlCol="0" anchor="t">
            <a:spAutoFit/>
          </a:bodyPr>
          <a:lstStyle/>
          <a:p>
            <a:pPr algn="ctr">
              <a:lnSpc>
                <a:spcPts val="4619"/>
              </a:lnSpc>
            </a:pPr>
            <a:r>
              <a:rPr lang="en-US" sz="3299" spc="-32">
                <a:solidFill>
                  <a:srgbClr val="000000"/>
                </a:solidFill>
                <a:latin typeface="DM Sans Bold"/>
              </a:rPr>
              <a:t>Voice Focus</a:t>
            </a:r>
          </a:p>
        </p:txBody>
      </p:sp>
      <p:sp>
        <p:nvSpPr>
          <p:cNvPr id="17" name="TextBox 17"/>
          <p:cNvSpPr txBox="1"/>
          <p:nvPr/>
        </p:nvSpPr>
        <p:spPr>
          <a:xfrm>
            <a:off x="13034220" y="9310490"/>
            <a:ext cx="3905632" cy="566261"/>
          </a:xfrm>
          <a:prstGeom prst="rect">
            <a:avLst/>
          </a:prstGeom>
        </p:spPr>
        <p:txBody>
          <a:bodyPr lIns="0" tIns="0" rIns="0" bIns="0" rtlCol="0" anchor="t">
            <a:spAutoFit/>
          </a:bodyPr>
          <a:lstStyle/>
          <a:p>
            <a:pPr algn="ctr">
              <a:lnSpc>
                <a:spcPts val="4619"/>
              </a:lnSpc>
            </a:pPr>
            <a:r>
              <a:rPr lang="en-US" sz="3299" spc="-32">
                <a:solidFill>
                  <a:srgbClr val="000000"/>
                </a:solidFill>
                <a:latin typeface="DM Sans Bold"/>
              </a:rPr>
              <a:t>Bubble Interface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07494" y="5323802"/>
            <a:ext cx="10724299" cy="1912782"/>
            <a:chOff x="0" y="0"/>
            <a:chExt cx="14299066" cy="2550376"/>
          </a:xfrm>
        </p:grpSpPr>
        <p:grpSp>
          <p:nvGrpSpPr>
            <p:cNvPr id="3" name="Group 3"/>
            <p:cNvGrpSpPr/>
            <p:nvPr/>
          </p:nvGrpSpPr>
          <p:grpSpPr>
            <a:xfrm>
              <a:off x="0" y="0"/>
              <a:ext cx="14299066" cy="2550376"/>
              <a:chOff x="0" y="0"/>
              <a:chExt cx="15455251" cy="2756592"/>
            </a:xfrm>
          </p:grpSpPr>
          <p:sp>
            <p:nvSpPr>
              <p:cNvPr id="4" name="Freeform 4"/>
              <p:cNvSpPr/>
              <p:nvPr/>
            </p:nvSpPr>
            <p:spPr>
              <a:xfrm>
                <a:off x="0" y="0"/>
                <a:ext cx="15455252" cy="2756592"/>
              </a:xfrm>
              <a:custGeom>
                <a:avLst/>
                <a:gdLst/>
                <a:ahLst/>
                <a:cxnLst/>
                <a:rect l="l" t="t" r="r" b="b"/>
                <a:pathLst>
                  <a:path w="15455252" h="2756592">
                    <a:moveTo>
                      <a:pt x="15150452" y="0"/>
                    </a:moveTo>
                    <a:lnTo>
                      <a:pt x="304800" y="0"/>
                    </a:lnTo>
                    <a:cubicBezTo>
                      <a:pt x="135890" y="0"/>
                      <a:pt x="0" y="135890"/>
                      <a:pt x="0" y="304800"/>
                    </a:cubicBezTo>
                    <a:lnTo>
                      <a:pt x="0" y="2451792"/>
                    </a:lnTo>
                    <a:cubicBezTo>
                      <a:pt x="0" y="2620702"/>
                      <a:pt x="135890" y="2756592"/>
                      <a:pt x="304800" y="2756592"/>
                    </a:cubicBezTo>
                    <a:lnTo>
                      <a:pt x="15150452" y="2756592"/>
                    </a:lnTo>
                    <a:cubicBezTo>
                      <a:pt x="15319361" y="2756592"/>
                      <a:pt x="15455252" y="2620702"/>
                      <a:pt x="15455252" y="2451792"/>
                    </a:cubicBezTo>
                    <a:lnTo>
                      <a:pt x="15455252" y="304800"/>
                    </a:lnTo>
                    <a:cubicBezTo>
                      <a:pt x="15455252" y="135890"/>
                      <a:pt x="15319361" y="0"/>
                      <a:pt x="15150452" y="0"/>
                    </a:cubicBezTo>
                    <a:close/>
                  </a:path>
                </a:pathLst>
              </a:custGeom>
              <a:solidFill>
                <a:srgbClr val="EDF0F2"/>
              </a:solidFill>
            </p:spPr>
          </p:sp>
        </p:grpSp>
        <p:sp>
          <p:nvSpPr>
            <p:cNvPr id="5" name="TextBox 5"/>
            <p:cNvSpPr txBox="1"/>
            <p:nvPr/>
          </p:nvSpPr>
          <p:spPr>
            <a:xfrm>
              <a:off x="1491622" y="743269"/>
              <a:ext cx="11466729" cy="978112"/>
            </a:xfrm>
            <a:prstGeom prst="rect">
              <a:avLst/>
            </a:prstGeom>
          </p:spPr>
          <p:txBody>
            <a:bodyPr lIns="0" tIns="0" rIns="0" bIns="0" rtlCol="0" anchor="t">
              <a:spAutoFit/>
            </a:bodyPr>
            <a:lstStyle/>
            <a:p>
              <a:pPr marL="0" lvl="0" indent="0" algn="ctr">
                <a:lnSpc>
                  <a:spcPts val="6160"/>
                </a:lnSpc>
                <a:spcBef>
                  <a:spcPct val="0"/>
                </a:spcBef>
              </a:pPr>
              <a:r>
                <a:rPr lang="en-US" sz="4400" spc="-44">
                  <a:solidFill>
                    <a:srgbClr val="000000"/>
                  </a:solidFill>
                  <a:latin typeface="DM Sans Bold"/>
                </a:rPr>
                <a:t>INTERFACES</a:t>
              </a:r>
            </a:p>
          </p:txBody>
        </p:sp>
      </p:grpSp>
      <p:sp>
        <p:nvSpPr>
          <p:cNvPr id="6" name="TextBox 6"/>
          <p:cNvSpPr txBox="1"/>
          <p:nvPr/>
        </p:nvSpPr>
        <p:spPr>
          <a:xfrm>
            <a:off x="1028700" y="981075"/>
            <a:ext cx="3933043" cy="364702"/>
          </a:xfrm>
          <a:prstGeom prst="rect">
            <a:avLst/>
          </a:prstGeom>
        </p:spPr>
        <p:txBody>
          <a:bodyPr lIns="0" tIns="0" rIns="0" bIns="0" rtlCol="0" anchor="t">
            <a:spAutoFit/>
          </a:bodyPr>
          <a:lstStyle/>
          <a:p>
            <a:pPr marL="0" lvl="0" indent="0">
              <a:lnSpc>
                <a:spcPts val="2940"/>
              </a:lnSpc>
            </a:pPr>
            <a:r>
              <a:rPr lang="en-US" sz="2100" u="none">
                <a:solidFill>
                  <a:srgbClr val="100F0D"/>
                </a:solidFill>
                <a:latin typeface="DM Sans"/>
              </a:rPr>
              <a:t>MDM Company</a:t>
            </a:r>
          </a:p>
        </p:txBody>
      </p:sp>
      <p:grpSp>
        <p:nvGrpSpPr>
          <p:cNvPr id="7" name="Group 7"/>
          <p:cNvGrpSpPr/>
          <p:nvPr/>
        </p:nvGrpSpPr>
        <p:grpSpPr>
          <a:xfrm>
            <a:off x="3585379" y="3197406"/>
            <a:ext cx="11091858" cy="1946094"/>
            <a:chOff x="0" y="0"/>
            <a:chExt cx="14789144" cy="2594792"/>
          </a:xfrm>
        </p:grpSpPr>
        <p:grpSp>
          <p:nvGrpSpPr>
            <p:cNvPr id="8" name="Group 8"/>
            <p:cNvGrpSpPr/>
            <p:nvPr/>
          </p:nvGrpSpPr>
          <p:grpSpPr>
            <a:xfrm>
              <a:off x="0" y="0"/>
              <a:ext cx="14789144" cy="2594792"/>
              <a:chOff x="0" y="0"/>
              <a:chExt cx="26370005" cy="4626684"/>
            </a:xfrm>
          </p:grpSpPr>
          <p:sp>
            <p:nvSpPr>
              <p:cNvPr id="9" name="Freeform 9"/>
              <p:cNvSpPr/>
              <p:nvPr/>
            </p:nvSpPr>
            <p:spPr>
              <a:xfrm>
                <a:off x="0" y="0"/>
                <a:ext cx="26370006" cy="4725744"/>
              </a:xfrm>
              <a:custGeom>
                <a:avLst/>
                <a:gdLst/>
                <a:ahLst/>
                <a:cxnLst/>
                <a:rect l="l" t="t" r="r" b="b"/>
                <a:pathLst>
                  <a:path w="26370006" h="4725744">
                    <a:moveTo>
                      <a:pt x="25747706" y="4155513"/>
                    </a:moveTo>
                    <a:cubicBezTo>
                      <a:pt x="25747706" y="4149163"/>
                      <a:pt x="25748976" y="4144083"/>
                      <a:pt x="25748976" y="4136463"/>
                    </a:cubicBezTo>
                    <a:lnTo>
                      <a:pt x="25748976" y="490220"/>
                    </a:lnTo>
                    <a:cubicBezTo>
                      <a:pt x="25748976" y="220980"/>
                      <a:pt x="25539426" y="0"/>
                      <a:pt x="25282886" y="0"/>
                    </a:cubicBezTo>
                    <a:lnTo>
                      <a:pt x="467360" y="0"/>
                    </a:lnTo>
                    <a:cubicBezTo>
                      <a:pt x="210820" y="0"/>
                      <a:pt x="0" y="220980"/>
                      <a:pt x="0" y="490220"/>
                    </a:cubicBezTo>
                    <a:lnTo>
                      <a:pt x="0" y="4136463"/>
                    </a:lnTo>
                    <a:cubicBezTo>
                      <a:pt x="0" y="4405704"/>
                      <a:pt x="209550" y="4626683"/>
                      <a:pt x="466090" y="4626683"/>
                    </a:cubicBezTo>
                    <a:lnTo>
                      <a:pt x="25281615" y="4626683"/>
                    </a:lnTo>
                    <a:cubicBezTo>
                      <a:pt x="25394645" y="4626683"/>
                      <a:pt x="25498785" y="4583504"/>
                      <a:pt x="25578795" y="4513654"/>
                    </a:cubicBezTo>
                    <a:cubicBezTo>
                      <a:pt x="25709606" y="4584774"/>
                      <a:pt x="26022024" y="4725744"/>
                      <a:pt x="26368735" y="4518733"/>
                    </a:cubicBezTo>
                    <a:cubicBezTo>
                      <a:pt x="26370006" y="4518733"/>
                      <a:pt x="26057585" y="4520004"/>
                      <a:pt x="25747706" y="4155513"/>
                    </a:cubicBezTo>
                    <a:lnTo>
                      <a:pt x="25747706" y="4155513"/>
                    </a:lnTo>
                    <a:close/>
                  </a:path>
                </a:pathLst>
              </a:custGeom>
              <a:solidFill>
                <a:srgbClr val="43C466"/>
              </a:solidFill>
            </p:spPr>
          </p:sp>
        </p:grpSp>
        <p:sp>
          <p:nvSpPr>
            <p:cNvPr id="10" name="TextBox 10"/>
            <p:cNvSpPr txBox="1"/>
            <p:nvPr/>
          </p:nvSpPr>
          <p:spPr>
            <a:xfrm>
              <a:off x="1643974" y="349011"/>
              <a:ext cx="11501197" cy="2001545"/>
            </a:xfrm>
            <a:prstGeom prst="rect">
              <a:avLst/>
            </a:prstGeom>
          </p:spPr>
          <p:txBody>
            <a:bodyPr lIns="0" tIns="0" rIns="0" bIns="0" rtlCol="0" anchor="t">
              <a:spAutoFit/>
            </a:bodyPr>
            <a:lstStyle/>
            <a:p>
              <a:pPr marL="0" lvl="0" indent="0" algn="ctr">
                <a:lnSpc>
                  <a:spcPts val="11440"/>
                </a:lnSpc>
              </a:pPr>
              <a:r>
                <a:rPr lang="en-US" sz="10399" spc="-103">
                  <a:solidFill>
                    <a:srgbClr val="FFFFFF"/>
                  </a:solidFill>
                  <a:latin typeface="DM Sans Bold"/>
                </a:rPr>
                <a:t>SELECTED</a:t>
              </a: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731097" y="3709200"/>
            <a:ext cx="1946139" cy="51960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3617" y="3365544"/>
            <a:ext cx="5820310" cy="1104955"/>
            <a:chOff x="0" y="0"/>
            <a:chExt cx="7760414" cy="1473273"/>
          </a:xfrm>
        </p:grpSpPr>
        <p:grpSp>
          <p:nvGrpSpPr>
            <p:cNvPr id="3" name="Group 3"/>
            <p:cNvGrpSpPr/>
            <p:nvPr/>
          </p:nvGrpSpPr>
          <p:grpSpPr>
            <a:xfrm>
              <a:off x="0" y="0"/>
              <a:ext cx="7760414" cy="1473273"/>
              <a:chOff x="0" y="0"/>
              <a:chExt cx="17317337" cy="3287604"/>
            </a:xfrm>
          </p:grpSpPr>
          <p:sp>
            <p:nvSpPr>
              <p:cNvPr id="4" name="Freeform 4"/>
              <p:cNvSpPr/>
              <p:nvPr/>
            </p:nvSpPr>
            <p:spPr>
              <a:xfrm>
                <a:off x="0" y="0"/>
                <a:ext cx="17317337" cy="3386664"/>
              </a:xfrm>
              <a:custGeom>
                <a:avLst/>
                <a:gdLst/>
                <a:ahLst/>
                <a:cxnLst/>
                <a:rect l="l" t="t" r="r" b="b"/>
                <a:pathLst>
                  <a:path w="17317337" h="3386664">
                    <a:moveTo>
                      <a:pt x="16695037" y="2816434"/>
                    </a:moveTo>
                    <a:cubicBezTo>
                      <a:pt x="16695037" y="2810084"/>
                      <a:pt x="16696306" y="2805004"/>
                      <a:pt x="16696306" y="2797384"/>
                    </a:cubicBezTo>
                    <a:lnTo>
                      <a:pt x="16696306" y="490220"/>
                    </a:lnTo>
                    <a:cubicBezTo>
                      <a:pt x="16696306" y="220980"/>
                      <a:pt x="16486756" y="0"/>
                      <a:pt x="16230217" y="0"/>
                    </a:cubicBezTo>
                    <a:lnTo>
                      <a:pt x="467360" y="0"/>
                    </a:lnTo>
                    <a:cubicBezTo>
                      <a:pt x="210820" y="0"/>
                      <a:pt x="0" y="220980"/>
                      <a:pt x="0" y="490220"/>
                    </a:cubicBezTo>
                    <a:lnTo>
                      <a:pt x="0" y="2797384"/>
                    </a:lnTo>
                    <a:cubicBezTo>
                      <a:pt x="0" y="3066624"/>
                      <a:pt x="209550" y="3287604"/>
                      <a:pt x="466090" y="3287604"/>
                    </a:cubicBezTo>
                    <a:lnTo>
                      <a:pt x="16228947" y="3287604"/>
                    </a:lnTo>
                    <a:cubicBezTo>
                      <a:pt x="16341976" y="3287604"/>
                      <a:pt x="16446117" y="3244424"/>
                      <a:pt x="16526126" y="3174574"/>
                    </a:cubicBezTo>
                    <a:cubicBezTo>
                      <a:pt x="16656937" y="3245694"/>
                      <a:pt x="16969356" y="3386664"/>
                      <a:pt x="17316067" y="3179654"/>
                    </a:cubicBezTo>
                    <a:cubicBezTo>
                      <a:pt x="17317337" y="3179654"/>
                      <a:pt x="17004917" y="3180924"/>
                      <a:pt x="16695037" y="2816434"/>
                    </a:cubicBezTo>
                    <a:lnTo>
                      <a:pt x="16695037" y="2816434"/>
                    </a:lnTo>
                    <a:close/>
                  </a:path>
                </a:pathLst>
              </a:custGeom>
              <a:solidFill>
                <a:srgbClr val="FF6363"/>
              </a:solidFill>
            </p:spPr>
          </p:sp>
        </p:grpSp>
        <p:sp>
          <p:nvSpPr>
            <p:cNvPr id="5" name="TextBox 5"/>
            <p:cNvSpPr txBox="1"/>
            <p:nvPr/>
          </p:nvSpPr>
          <p:spPr>
            <a:xfrm>
              <a:off x="947624" y="158007"/>
              <a:ext cx="5865166" cy="1062009"/>
            </a:xfrm>
            <a:prstGeom prst="rect">
              <a:avLst/>
            </a:prstGeom>
          </p:spPr>
          <p:txBody>
            <a:bodyPr lIns="0" tIns="0" rIns="0" bIns="0" rtlCol="0" anchor="t">
              <a:spAutoFit/>
            </a:bodyPr>
            <a:lstStyle/>
            <a:p>
              <a:pPr marL="0" lvl="0" indent="0" algn="ctr">
                <a:lnSpc>
                  <a:spcPts val="6720"/>
                </a:lnSpc>
                <a:spcBef>
                  <a:spcPct val="0"/>
                </a:spcBef>
              </a:pPr>
              <a:r>
                <a:rPr lang="en-US" sz="4800" spc="-48">
                  <a:solidFill>
                    <a:srgbClr val="FFFFFF"/>
                  </a:solidFill>
                  <a:latin typeface="DM Sans Bold"/>
                </a:rPr>
                <a:t>Introduction</a:t>
              </a:r>
            </a:p>
          </p:txBody>
        </p:sp>
      </p:grpSp>
      <p:sp>
        <p:nvSpPr>
          <p:cNvPr id="6" name="TextBox 6"/>
          <p:cNvSpPr txBox="1"/>
          <p:nvPr/>
        </p:nvSpPr>
        <p:spPr>
          <a:xfrm>
            <a:off x="1783042" y="5086350"/>
            <a:ext cx="5521459" cy="962342"/>
          </a:xfrm>
          <a:prstGeom prst="rect">
            <a:avLst/>
          </a:prstGeom>
        </p:spPr>
        <p:txBody>
          <a:bodyPr lIns="0" tIns="0" rIns="0" bIns="0" rtlCol="0" anchor="t">
            <a:spAutoFit/>
          </a:bodyPr>
          <a:lstStyle/>
          <a:p>
            <a:pPr marL="0" lvl="0" indent="0">
              <a:lnSpc>
                <a:spcPts val="3919"/>
              </a:lnSpc>
            </a:pPr>
            <a:r>
              <a:rPr lang="en-US" sz="2800" u="sng">
                <a:solidFill>
                  <a:srgbClr val="100F0D"/>
                </a:solidFill>
                <a:latin typeface="DM Sans Bold"/>
              </a:rPr>
              <a:t>Tomas</a:t>
            </a:r>
            <a:r>
              <a:rPr lang="en-US" sz="2800">
                <a:solidFill>
                  <a:srgbClr val="100F0D"/>
                </a:solidFill>
                <a:latin typeface="DM Sans"/>
              </a:rPr>
              <a:t> and </a:t>
            </a:r>
            <a:r>
              <a:rPr lang="en-US" sz="2800" u="sng">
                <a:solidFill>
                  <a:srgbClr val="100F0D"/>
                </a:solidFill>
                <a:latin typeface="DM Sans Bold"/>
              </a:rPr>
              <a:t>Chloe</a:t>
            </a:r>
            <a:r>
              <a:rPr lang="en-US" sz="2800">
                <a:solidFill>
                  <a:srgbClr val="100F0D"/>
                </a:solidFill>
                <a:latin typeface="DM Sans"/>
              </a:rPr>
              <a:t> will be our facilitators for this session.</a:t>
            </a:r>
          </a:p>
        </p:txBody>
      </p:sp>
      <p:sp>
        <p:nvSpPr>
          <p:cNvPr id="7" name="TextBox 7"/>
          <p:cNvSpPr txBox="1"/>
          <p:nvPr/>
        </p:nvSpPr>
        <p:spPr>
          <a:xfrm>
            <a:off x="1633617" y="6504050"/>
            <a:ext cx="5521459" cy="1480185"/>
          </a:xfrm>
          <a:prstGeom prst="rect">
            <a:avLst/>
          </a:prstGeom>
        </p:spPr>
        <p:txBody>
          <a:bodyPr lIns="0" tIns="0" rIns="0" bIns="0" rtlCol="0" anchor="t">
            <a:spAutoFit/>
          </a:bodyPr>
          <a:lstStyle/>
          <a:p>
            <a:pPr marL="0" lvl="0" indent="0">
              <a:lnSpc>
                <a:spcPts val="2940"/>
              </a:lnSpc>
            </a:pPr>
            <a:r>
              <a:rPr lang="en-US" sz="2100" u="none">
                <a:solidFill>
                  <a:srgbClr val="100F0D"/>
                </a:solidFill>
                <a:latin typeface="DM Sans"/>
              </a:rPr>
              <a:t>The goal of our session is to turn chaos into clarity. As facilitators, our role is to keep the session on track and to ensure everyone participates in the discussion.</a:t>
            </a:r>
          </a:p>
        </p:txBody>
      </p:sp>
      <p:grpSp>
        <p:nvGrpSpPr>
          <p:cNvPr id="8" name="Group 8"/>
          <p:cNvGrpSpPr/>
          <p:nvPr/>
        </p:nvGrpSpPr>
        <p:grpSpPr>
          <a:xfrm>
            <a:off x="514950" y="863787"/>
            <a:ext cx="17258100" cy="8867101"/>
            <a:chOff x="0" y="0"/>
            <a:chExt cx="24871394" cy="12778762"/>
          </a:xfrm>
        </p:grpSpPr>
        <p:sp>
          <p:nvSpPr>
            <p:cNvPr id="9" name="Freeform 9"/>
            <p:cNvSpPr/>
            <p:nvPr/>
          </p:nvSpPr>
          <p:spPr>
            <a:xfrm>
              <a:off x="0" y="0"/>
              <a:ext cx="24871394" cy="12778763"/>
            </a:xfrm>
            <a:custGeom>
              <a:avLst/>
              <a:gdLst/>
              <a:ahLst/>
              <a:cxnLst/>
              <a:rect l="l" t="t" r="r" b="b"/>
              <a:pathLst>
                <a:path w="24871394" h="12778763">
                  <a:moveTo>
                    <a:pt x="24566594" y="0"/>
                  </a:moveTo>
                  <a:lnTo>
                    <a:pt x="304800" y="0"/>
                  </a:lnTo>
                  <a:cubicBezTo>
                    <a:pt x="135890" y="0"/>
                    <a:pt x="0" y="135890"/>
                    <a:pt x="0" y="304800"/>
                  </a:cubicBezTo>
                  <a:lnTo>
                    <a:pt x="0" y="12473963"/>
                  </a:lnTo>
                  <a:cubicBezTo>
                    <a:pt x="0" y="12642872"/>
                    <a:pt x="135890" y="12778763"/>
                    <a:pt x="304800" y="12778763"/>
                  </a:cubicBezTo>
                  <a:lnTo>
                    <a:pt x="24566594" y="12778763"/>
                  </a:lnTo>
                  <a:cubicBezTo>
                    <a:pt x="24735504" y="12778763"/>
                    <a:pt x="24871394" y="12642872"/>
                    <a:pt x="24871394" y="12473963"/>
                  </a:cubicBezTo>
                  <a:lnTo>
                    <a:pt x="24871394" y="304800"/>
                  </a:lnTo>
                  <a:cubicBezTo>
                    <a:pt x="24871394" y="135890"/>
                    <a:pt x="24735504" y="0"/>
                    <a:pt x="24566594" y="0"/>
                  </a:cubicBezTo>
                  <a:close/>
                </a:path>
              </a:pathLst>
            </a:custGeom>
            <a:solidFill>
              <a:srgbClr val="EDF0F2"/>
            </a:solidFill>
          </p:spPr>
        </p:sp>
      </p:grpSp>
      <p:grpSp>
        <p:nvGrpSpPr>
          <p:cNvPr id="10" name="Group 10"/>
          <p:cNvGrpSpPr/>
          <p:nvPr/>
        </p:nvGrpSpPr>
        <p:grpSpPr>
          <a:xfrm>
            <a:off x="4376655" y="468729"/>
            <a:ext cx="9534690" cy="1119942"/>
            <a:chOff x="0" y="0"/>
            <a:chExt cx="12712920" cy="1493256"/>
          </a:xfrm>
        </p:grpSpPr>
        <p:grpSp>
          <p:nvGrpSpPr>
            <p:cNvPr id="11" name="Group 11"/>
            <p:cNvGrpSpPr/>
            <p:nvPr/>
          </p:nvGrpSpPr>
          <p:grpSpPr>
            <a:xfrm>
              <a:off x="0" y="0"/>
              <a:ext cx="12712920" cy="1493256"/>
              <a:chOff x="0" y="0"/>
              <a:chExt cx="39759248" cy="4670110"/>
            </a:xfrm>
          </p:grpSpPr>
          <p:sp>
            <p:nvSpPr>
              <p:cNvPr id="12" name="Freeform 12"/>
              <p:cNvSpPr/>
              <p:nvPr/>
            </p:nvSpPr>
            <p:spPr>
              <a:xfrm>
                <a:off x="0" y="0"/>
                <a:ext cx="39759248" cy="4769170"/>
              </a:xfrm>
              <a:custGeom>
                <a:avLst/>
                <a:gdLst/>
                <a:ahLst/>
                <a:cxnLst/>
                <a:rect l="l" t="t" r="r" b="b"/>
                <a:pathLst>
                  <a:path w="39759248" h="4769170">
                    <a:moveTo>
                      <a:pt x="39136948" y="4198940"/>
                    </a:moveTo>
                    <a:cubicBezTo>
                      <a:pt x="39136948" y="4192590"/>
                      <a:pt x="39138219" y="4187510"/>
                      <a:pt x="39138219" y="4179890"/>
                    </a:cubicBezTo>
                    <a:lnTo>
                      <a:pt x="39138219" y="490220"/>
                    </a:lnTo>
                    <a:cubicBezTo>
                      <a:pt x="39138219" y="220980"/>
                      <a:pt x="38928669" y="0"/>
                      <a:pt x="38672126" y="0"/>
                    </a:cubicBezTo>
                    <a:lnTo>
                      <a:pt x="467360" y="0"/>
                    </a:lnTo>
                    <a:cubicBezTo>
                      <a:pt x="210820" y="0"/>
                      <a:pt x="0" y="220980"/>
                      <a:pt x="0" y="490220"/>
                    </a:cubicBezTo>
                    <a:lnTo>
                      <a:pt x="0" y="4179890"/>
                    </a:lnTo>
                    <a:cubicBezTo>
                      <a:pt x="0" y="4449130"/>
                      <a:pt x="209550" y="4670110"/>
                      <a:pt x="466090" y="4670110"/>
                    </a:cubicBezTo>
                    <a:lnTo>
                      <a:pt x="38670858" y="4670110"/>
                    </a:lnTo>
                    <a:cubicBezTo>
                      <a:pt x="38783887" y="4670110"/>
                      <a:pt x="38888026" y="4626930"/>
                      <a:pt x="38968037" y="4557080"/>
                    </a:cubicBezTo>
                    <a:cubicBezTo>
                      <a:pt x="39098848" y="4628200"/>
                      <a:pt x="39411269" y="4769170"/>
                      <a:pt x="39757976" y="4562160"/>
                    </a:cubicBezTo>
                    <a:cubicBezTo>
                      <a:pt x="39759248" y="4562160"/>
                      <a:pt x="39446826" y="4563430"/>
                      <a:pt x="39136948" y="4198940"/>
                    </a:cubicBezTo>
                    <a:lnTo>
                      <a:pt x="39136948" y="4198940"/>
                    </a:lnTo>
                    <a:close/>
                  </a:path>
                </a:pathLst>
              </a:custGeom>
              <a:solidFill>
                <a:srgbClr val="FF6363"/>
              </a:solidFill>
            </p:spPr>
          </p:sp>
        </p:grpSp>
        <p:sp>
          <p:nvSpPr>
            <p:cNvPr id="13" name="TextBox 13"/>
            <p:cNvSpPr txBox="1"/>
            <p:nvPr/>
          </p:nvSpPr>
          <p:spPr>
            <a:xfrm>
              <a:off x="348782" y="322032"/>
              <a:ext cx="11775124" cy="906342"/>
            </a:xfrm>
            <a:prstGeom prst="rect">
              <a:avLst/>
            </a:prstGeom>
          </p:spPr>
          <p:txBody>
            <a:bodyPr lIns="0" tIns="0" rIns="0" bIns="0" rtlCol="0" anchor="t">
              <a:spAutoFit/>
            </a:bodyPr>
            <a:lstStyle/>
            <a:p>
              <a:pPr marL="0" lvl="0" indent="0" algn="ctr">
                <a:lnSpc>
                  <a:spcPts val="5166"/>
                </a:lnSpc>
              </a:pPr>
              <a:r>
                <a:rPr lang="en-US" sz="4783">
                  <a:solidFill>
                    <a:srgbClr val="FFFFFF"/>
                  </a:solidFill>
                  <a:latin typeface="DM Sans Bold"/>
                </a:rPr>
                <a:t>INTERFACE?</a:t>
              </a:r>
            </a:p>
          </p:txBody>
        </p:sp>
      </p:grpSp>
      <p:pic>
        <p:nvPicPr>
          <p:cNvPr id="14" name="Picture 14"/>
          <p:cNvPicPr>
            <a:picLocks noChangeAspect="1"/>
          </p:cNvPicPr>
          <p:nvPr/>
        </p:nvPicPr>
        <p:blipFill>
          <a:blip r:embed="rId2"/>
          <a:srcRect/>
          <a:stretch>
            <a:fillRect/>
          </a:stretch>
        </p:blipFill>
        <p:spPr>
          <a:xfrm>
            <a:off x="9090175" y="3936562"/>
            <a:ext cx="2876973" cy="4132282"/>
          </a:xfrm>
          <a:prstGeom prst="rect">
            <a:avLst/>
          </a:prstGeom>
        </p:spPr>
      </p:pic>
      <p:pic>
        <p:nvPicPr>
          <p:cNvPr id="15" name="Picture 15"/>
          <p:cNvPicPr>
            <a:picLocks noChangeAspect="1"/>
          </p:cNvPicPr>
          <p:nvPr/>
        </p:nvPicPr>
        <p:blipFill>
          <a:blip r:embed="rId3"/>
          <a:srcRect/>
          <a:stretch>
            <a:fillRect/>
          </a:stretch>
        </p:blipFill>
        <p:spPr>
          <a:xfrm>
            <a:off x="11967148" y="3936562"/>
            <a:ext cx="2835612" cy="4058122"/>
          </a:xfrm>
          <a:prstGeom prst="rect">
            <a:avLst/>
          </a:prstGeom>
        </p:spPr>
      </p:pic>
      <p:pic>
        <p:nvPicPr>
          <p:cNvPr id="16" name="Picture 16"/>
          <p:cNvPicPr>
            <a:picLocks noChangeAspect="1"/>
          </p:cNvPicPr>
          <p:nvPr/>
        </p:nvPicPr>
        <p:blipFill>
          <a:blip r:embed="rId4"/>
          <a:srcRect/>
          <a:stretch>
            <a:fillRect/>
          </a:stretch>
        </p:blipFill>
        <p:spPr>
          <a:xfrm>
            <a:off x="6146535" y="3899482"/>
            <a:ext cx="2887432" cy="4132282"/>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07101" y="3459120"/>
            <a:ext cx="954884" cy="954884"/>
          </a:xfrm>
          <a:prstGeom prst="rect">
            <a:avLst/>
          </a:prstGeom>
        </p:spPr>
      </p:pic>
      <p:pic>
        <p:nvPicPr>
          <p:cNvPr id="18" name="Picture 18"/>
          <p:cNvPicPr>
            <a:picLocks noChangeAspect="1"/>
          </p:cNvPicPr>
          <p:nvPr/>
        </p:nvPicPr>
        <p:blipFill>
          <a:blip r:embed="rId7"/>
          <a:srcRect/>
          <a:stretch>
            <a:fillRect/>
          </a:stretch>
        </p:blipFill>
        <p:spPr>
          <a:xfrm>
            <a:off x="14928469" y="3936562"/>
            <a:ext cx="2769380" cy="4095202"/>
          </a:xfrm>
          <a:prstGeom prst="rect">
            <a:avLst/>
          </a:prstGeom>
        </p:spPr>
      </p:pic>
      <p:grpSp>
        <p:nvGrpSpPr>
          <p:cNvPr id="19" name="Group 19"/>
          <p:cNvGrpSpPr/>
          <p:nvPr/>
        </p:nvGrpSpPr>
        <p:grpSpPr>
          <a:xfrm>
            <a:off x="976168" y="2255253"/>
            <a:ext cx="2437464" cy="994483"/>
            <a:chOff x="0" y="0"/>
            <a:chExt cx="3249952" cy="1325978"/>
          </a:xfrm>
        </p:grpSpPr>
        <p:grpSp>
          <p:nvGrpSpPr>
            <p:cNvPr id="20" name="Group 20"/>
            <p:cNvGrpSpPr/>
            <p:nvPr/>
          </p:nvGrpSpPr>
          <p:grpSpPr>
            <a:xfrm>
              <a:off x="0" y="0"/>
              <a:ext cx="3249952" cy="1325978"/>
              <a:chOff x="0" y="0"/>
              <a:chExt cx="10690798" cy="4361836"/>
            </a:xfrm>
          </p:grpSpPr>
          <p:sp>
            <p:nvSpPr>
              <p:cNvPr id="21" name="Freeform 21"/>
              <p:cNvSpPr/>
              <p:nvPr/>
            </p:nvSpPr>
            <p:spPr>
              <a:xfrm>
                <a:off x="0" y="0"/>
                <a:ext cx="10690798" cy="4460896"/>
              </a:xfrm>
              <a:custGeom>
                <a:avLst/>
                <a:gdLst/>
                <a:ahLst/>
                <a:cxnLst/>
                <a:rect l="l" t="t" r="r" b="b"/>
                <a:pathLst>
                  <a:path w="10690798" h="4460896">
                    <a:moveTo>
                      <a:pt x="10068498" y="3890666"/>
                    </a:moveTo>
                    <a:cubicBezTo>
                      <a:pt x="10068498" y="3884316"/>
                      <a:pt x="10069768" y="3879236"/>
                      <a:pt x="10069768" y="3871616"/>
                    </a:cubicBezTo>
                    <a:lnTo>
                      <a:pt x="10069768" y="490220"/>
                    </a:lnTo>
                    <a:cubicBezTo>
                      <a:pt x="10069768" y="220980"/>
                      <a:pt x="9860218" y="0"/>
                      <a:pt x="9603678" y="0"/>
                    </a:cubicBezTo>
                    <a:lnTo>
                      <a:pt x="467360" y="0"/>
                    </a:lnTo>
                    <a:cubicBezTo>
                      <a:pt x="210820" y="0"/>
                      <a:pt x="0" y="220980"/>
                      <a:pt x="0" y="490220"/>
                    </a:cubicBezTo>
                    <a:lnTo>
                      <a:pt x="0" y="3871616"/>
                    </a:lnTo>
                    <a:cubicBezTo>
                      <a:pt x="0" y="4140856"/>
                      <a:pt x="209550" y="4361836"/>
                      <a:pt x="466090" y="4361836"/>
                    </a:cubicBezTo>
                    <a:lnTo>
                      <a:pt x="9602408" y="4361836"/>
                    </a:lnTo>
                    <a:cubicBezTo>
                      <a:pt x="9715438" y="4361836"/>
                      <a:pt x="9819577" y="4318656"/>
                      <a:pt x="9899588" y="4248806"/>
                    </a:cubicBezTo>
                    <a:cubicBezTo>
                      <a:pt x="10030398" y="4319926"/>
                      <a:pt x="10342818" y="4460896"/>
                      <a:pt x="10689527" y="4253886"/>
                    </a:cubicBezTo>
                    <a:cubicBezTo>
                      <a:pt x="10690798" y="4253886"/>
                      <a:pt x="10378378" y="4255156"/>
                      <a:pt x="10068498" y="3890666"/>
                    </a:cubicBezTo>
                    <a:lnTo>
                      <a:pt x="10068498" y="3890666"/>
                    </a:lnTo>
                    <a:close/>
                  </a:path>
                </a:pathLst>
              </a:custGeom>
              <a:solidFill>
                <a:srgbClr val="43C466"/>
              </a:solidFill>
            </p:spPr>
          </p:sp>
        </p:grpSp>
        <p:sp>
          <p:nvSpPr>
            <p:cNvPr id="22" name="TextBox 22"/>
            <p:cNvSpPr txBox="1"/>
            <p:nvPr/>
          </p:nvSpPr>
          <p:spPr>
            <a:xfrm>
              <a:off x="89163" y="299458"/>
              <a:ext cx="3010213" cy="774687"/>
            </a:xfrm>
            <a:prstGeom prst="rect">
              <a:avLst/>
            </a:prstGeom>
          </p:spPr>
          <p:txBody>
            <a:bodyPr lIns="0" tIns="0" rIns="0" bIns="0" rtlCol="0" anchor="t">
              <a:spAutoFit/>
            </a:bodyPr>
            <a:lstStyle/>
            <a:p>
              <a:pPr algn="ctr">
                <a:lnSpc>
                  <a:spcPts val="4398"/>
                </a:lnSpc>
              </a:pPr>
              <a:r>
                <a:rPr lang="en-US" sz="4072">
                  <a:solidFill>
                    <a:srgbClr val="FFFFFF"/>
                  </a:solidFill>
                  <a:latin typeface="DM Sans Bold"/>
                </a:rPr>
                <a:t>pros</a:t>
              </a:r>
            </a:p>
          </p:txBody>
        </p:sp>
      </p:grpSp>
      <p:grpSp>
        <p:nvGrpSpPr>
          <p:cNvPr id="23" name="Group 23"/>
          <p:cNvGrpSpPr/>
          <p:nvPr/>
        </p:nvGrpSpPr>
        <p:grpSpPr>
          <a:xfrm>
            <a:off x="1069774" y="6226908"/>
            <a:ext cx="2164383" cy="883066"/>
            <a:chOff x="0" y="0"/>
            <a:chExt cx="2885844" cy="1177422"/>
          </a:xfrm>
        </p:grpSpPr>
        <p:grpSp>
          <p:nvGrpSpPr>
            <p:cNvPr id="24" name="Group 24"/>
            <p:cNvGrpSpPr/>
            <p:nvPr/>
          </p:nvGrpSpPr>
          <p:grpSpPr>
            <a:xfrm>
              <a:off x="0" y="0"/>
              <a:ext cx="2885844" cy="1177422"/>
              <a:chOff x="0" y="0"/>
              <a:chExt cx="10690798" cy="4361836"/>
            </a:xfrm>
          </p:grpSpPr>
          <p:sp>
            <p:nvSpPr>
              <p:cNvPr id="25" name="Freeform 25"/>
              <p:cNvSpPr/>
              <p:nvPr/>
            </p:nvSpPr>
            <p:spPr>
              <a:xfrm>
                <a:off x="0" y="0"/>
                <a:ext cx="10690798" cy="4460896"/>
              </a:xfrm>
              <a:custGeom>
                <a:avLst/>
                <a:gdLst/>
                <a:ahLst/>
                <a:cxnLst/>
                <a:rect l="l" t="t" r="r" b="b"/>
                <a:pathLst>
                  <a:path w="10690798" h="4460896">
                    <a:moveTo>
                      <a:pt x="10068498" y="3890666"/>
                    </a:moveTo>
                    <a:cubicBezTo>
                      <a:pt x="10068498" y="3884316"/>
                      <a:pt x="10069768" y="3879236"/>
                      <a:pt x="10069768" y="3871616"/>
                    </a:cubicBezTo>
                    <a:lnTo>
                      <a:pt x="10069768" y="490220"/>
                    </a:lnTo>
                    <a:cubicBezTo>
                      <a:pt x="10069768" y="220980"/>
                      <a:pt x="9860218" y="0"/>
                      <a:pt x="9603678" y="0"/>
                    </a:cubicBezTo>
                    <a:lnTo>
                      <a:pt x="467360" y="0"/>
                    </a:lnTo>
                    <a:cubicBezTo>
                      <a:pt x="210820" y="0"/>
                      <a:pt x="0" y="220980"/>
                      <a:pt x="0" y="490220"/>
                    </a:cubicBezTo>
                    <a:lnTo>
                      <a:pt x="0" y="3871616"/>
                    </a:lnTo>
                    <a:cubicBezTo>
                      <a:pt x="0" y="4140856"/>
                      <a:pt x="209550" y="4361836"/>
                      <a:pt x="466090" y="4361836"/>
                    </a:cubicBezTo>
                    <a:lnTo>
                      <a:pt x="9602408" y="4361836"/>
                    </a:lnTo>
                    <a:cubicBezTo>
                      <a:pt x="9715438" y="4361836"/>
                      <a:pt x="9819577" y="4318656"/>
                      <a:pt x="9899588" y="4248806"/>
                    </a:cubicBezTo>
                    <a:cubicBezTo>
                      <a:pt x="10030398" y="4319926"/>
                      <a:pt x="10342818" y="4460896"/>
                      <a:pt x="10689527" y="4253886"/>
                    </a:cubicBezTo>
                    <a:cubicBezTo>
                      <a:pt x="10690798" y="4253886"/>
                      <a:pt x="10378378" y="4255156"/>
                      <a:pt x="10068498" y="3890666"/>
                    </a:cubicBezTo>
                    <a:lnTo>
                      <a:pt x="10068498" y="3890666"/>
                    </a:lnTo>
                    <a:close/>
                  </a:path>
                </a:pathLst>
              </a:custGeom>
              <a:solidFill>
                <a:srgbClr val="FF6363"/>
              </a:solidFill>
            </p:spPr>
          </p:sp>
        </p:grpSp>
        <p:sp>
          <p:nvSpPr>
            <p:cNvPr id="26" name="TextBox 26"/>
            <p:cNvSpPr txBox="1"/>
            <p:nvPr/>
          </p:nvSpPr>
          <p:spPr>
            <a:xfrm>
              <a:off x="79174" y="261719"/>
              <a:ext cx="2672963" cy="692085"/>
            </a:xfrm>
            <a:prstGeom prst="rect">
              <a:avLst/>
            </a:prstGeom>
          </p:spPr>
          <p:txBody>
            <a:bodyPr lIns="0" tIns="0" rIns="0" bIns="0" rtlCol="0" anchor="t">
              <a:spAutoFit/>
            </a:bodyPr>
            <a:lstStyle/>
            <a:p>
              <a:pPr algn="ctr">
                <a:lnSpc>
                  <a:spcPts val="3905"/>
                </a:lnSpc>
              </a:pPr>
              <a:r>
                <a:rPr lang="en-US" sz="3616">
                  <a:solidFill>
                    <a:srgbClr val="FFFFFF"/>
                  </a:solidFill>
                  <a:latin typeface="DM Sans Bold"/>
                </a:rPr>
                <a:t>Cons</a:t>
              </a:r>
            </a:p>
          </p:txBody>
        </p:sp>
      </p:grpSp>
      <p:sp>
        <p:nvSpPr>
          <p:cNvPr id="27" name="TextBox 27"/>
          <p:cNvSpPr txBox="1"/>
          <p:nvPr/>
        </p:nvSpPr>
        <p:spPr>
          <a:xfrm>
            <a:off x="5456532" y="1870488"/>
            <a:ext cx="6882610" cy="683806"/>
          </a:xfrm>
          <a:prstGeom prst="rect">
            <a:avLst/>
          </a:prstGeom>
        </p:spPr>
        <p:txBody>
          <a:bodyPr lIns="0" tIns="0" rIns="0" bIns="0" rtlCol="0" anchor="t">
            <a:spAutoFit/>
          </a:bodyPr>
          <a:lstStyle/>
          <a:p>
            <a:pPr algn="ctr">
              <a:lnSpc>
                <a:spcPts val="5621"/>
              </a:lnSpc>
              <a:spcBef>
                <a:spcPct val="0"/>
              </a:spcBef>
            </a:pPr>
            <a:r>
              <a:rPr lang="en-US" sz="4015">
                <a:solidFill>
                  <a:srgbClr val="000000"/>
                </a:solidFill>
                <a:latin typeface="DM Sans Bold"/>
              </a:rPr>
              <a:t>Menu Focus</a:t>
            </a:r>
          </a:p>
        </p:txBody>
      </p:sp>
      <p:sp>
        <p:nvSpPr>
          <p:cNvPr id="28" name="TextBox 28"/>
          <p:cNvSpPr txBox="1"/>
          <p:nvPr/>
        </p:nvSpPr>
        <p:spPr>
          <a:xfrm>
            <a:off x="961938" y="3327444"/>
            <a:ext cx="4126818" cy="2547002"/>
          </a:xfrm>
          <a:prstGeom prst="rect">
            <a:avLst/>
          </a:prstGeom>
        </p:spPr>
        <p:txBody>
          <a:bodyPr lIns="0" tIns="0" rIns="0" bIns="0" rtlCol="0" anchor="t">
            <a:spAutoFit/>
          </a:bodyPr>
          <a:lstStyle/>
          <a:p>
            <a:pPr marL="402567" lvl="1" indent="-201283">
              <a:lnSpc>
                <a:spcPts val="2610"/>
              </a:lnSpc>
              <a:buFont typeface="Arial"/>
              <a:buChar char="•"/>
            </a:pPr>
            <a:r>
              <a:rPr lang="en-US" sz="1864">
                <a:solidFill>
                  <a:srgbClr val="000000"/>
                </a:solidFill>
                <a:latin typeface="DM Sans Bold"/>
              </a:rPr>
              <a:t>Sub Menu yang diberikan mudah dipahami</a:t>
            </a:r>
          </a:p>
          <a:p>
            <a:pPr marL="402568" lvl="1" indent="-201284">
              <a:lnSpc>
                <a:spcPts val="2610"/>
              </a:lnSpc>
              <a:buFont typeface="Arial"/>
              <a:buChar char="•"/>
            </a:pPr>
            <a:r>
              <a:rPr lang="en-US" sz="1864">
                <a:solidFill>
                  <a:srgbClr val="000000"/>
                </a:solidFill>
                <a:latin typeface="DM Sans Bold"/>
              </a:rPr>
              <a:t>My Simulation memudahkan pengguna untuk memperkirakan hasil rakitan PC</a:t>
            </a:r>
          </a:p>
          <a:p>
            <a:pPr marL="402568" lvl="1" indent="-201284">
              <a:lnSpc>
                <a:spcPts val="2610"/>
              </a:lnSpc>
              <a:buFont typeface="Arial"/>
              <a:buChar char="•"/>
            </a:pPr>
            <a:r>
              <a:rPr lang="en-US" sz="1864">
                <a:solidFill>
                  <a:srgbClr val="000000"/>
                </a:solidFill>
                <a:latin typeface="DM Sans Bold"/>
              </a:rPr>
              <a:t>Pilihan menu membuat aktivitas lebih mudah</a:t>
            </a:r>
          </a:p>
          <a:p>
            <a:pPr marL="402567" lvl="1" indent="-201284">
              <a:lnSpc>
                <a:spcPts val="2610"/>
              </a:lnSpc>
              <a:buFont typeface="Arial"/>
              <a:buChar char="•"/>
            </a:pPr>
            <a:r>
              <a:rPr lang="en-US" sz="1864">
                <a:solidFill>
                  <a:srgbClr val="000000"/>
                </a:solidFill>
                <a:latin typeface="DM Sans Bold"/>
              </a:rPr>
              <a:t>Design yang simple</a:t>
            </a:r>
          </a:p>
        </p:txBody>
      </p:sp>
      <p:sp>
        <p:nvSpPr>
          <p:cNvPr id="29" name="TextBox 29"/>
          <p:cNvSpPr txBox="1"/>
          <p:nvPr/>
        </p:nvSpPr>
        <p:spPr>
          <a:xfrm>
            <a:off x="1069774" y="7269758"/>
            <a:ext cx="4127309" cy="2258659"/>
          </a:xfrm>
          <a:prstGeom prst="rect">
            <a:avLst/>
          </a:prstGeom>
        </p:spPr>
        <p:txBody>
          <a:bodyPr lIns="0" tIns="0" rIns="0" bIns="0" rtlCol="0" anchor="t">
            <a:spAutoFit/>
          </a:bodyPr>
          <a:lstStyle/>
          <a:p>
            <a:pPr marL="408302" lvl="1" indent="-204151">
              <a:lnSpc>
                <a:spcPts val="2647"/>
              </a:lnSpc>
              <a:buFont typeface="Arial"/>
              <a:buChar char="•"/>
            </a:pPr>
            <a:r>
              <a:rPr lang="en-US" sz="1891">
                <a:solidFill>
                  <a:srgbClr val="000000"/>
                </a:solidFill>
                <a:latin typeface="DM Sans Bold"/>
              </a:rPr>
              <a:t>Interface tidak familiar</a:t>
            </a:r>
          </a:p>
          <a:p>
            <a:pPr marL="408302" lvl="1" indent="-204151">
              <a:lnSpc>
                <a:spcPts val="2647"/>
              </a:lnSpc>
              <a:buFont typeface="Arial"/>
              <a:buChar char="•"/>
            </a:pPr>
            <a:r>
              <a:rPr lang="en-US" sz="1891">
                <a:solidFill>
                  <a:srgbClr val="000000"/>
                </a:solidFill>
                <a:latin typeface="DM Sans Bold"/>
              </a:rPr>
              <a:t>Pengguna agak kebingungan karena hanya terdapat submenu saja</a:t>
            </a:r>
          </a:p>
          <a:p>
            <a:pPr marL="408302" lvl="1" indent="-204151">
              <a:lnSpc>
                <a:spcPts val="2647"/>
              </a:lnSpc>
              <a:buFont typeface="Arial"/>
              <a:buChar char="•"/>
            </a:pPr>
            <a:r>
              <a:rPr lang="en-US" sz="1891">
                <a:solidFill>
                  <a:srgbClr val="000000"/>
                </a:solidFill>
                <a:latin typeface="DM Sans Bold"/>
              </a:rPr>
              <a:t>Tampilan informasi yang diberikan membingungkan</a:t>
            </a:r>
          </a:p>
          <a:p>
            <a:pPr>
              <a:lnSpc>
                <a:spcPts val="2647"/>
              </a:lnSpc>
            </a:pPr>
            <a:endParaRPr lang="en-US" sz="1891">
              <a:solidFill>
                <a:srgbClr val="000000"/>
              </a:solidFill>
              <a:latin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950" y="863787"/>
            <a:ext cx="17258100" cy="8867101"/>
            <a:chOff x="0" y="0"/>
            <a:chExt cx="24871394" cy="12778762"/>
          </a:xfrm>
        </p:grpSpPr>
        <p:sp>
          <p:nvSpPr>
            <p:cNvPr id="3" name="Freeform 3"/>
            <p:cNvSpPr/>
            <p:nvPr/>
          </p:nvSpPr>
          <p:spPr>
            <a:xfrm>
              <a:off x="0" y="0"/>
              <a:ext cx="24871394" cy="12778763"/>
            </a:xfrm>
            <a:custGeom>
              <a:avLst/>
              <a:gdLst/>
              <a:ahLst/>
              <a:cxnLst/>
              <a:rect l="l" t="t" r="r" b="b"/>
              <a:pathLst>
                <a:path w="24871394" h="12778763">
                  <a:moveTo>
                    <a:pt x="24566594" y="0"/>
                  </a:moveTo>
                  <a:lnTo>
                    <a:pt x="304800" y="0"/>
                  </a:lnTo>
                  <a:cubicBezTo>
                    <a:pt x="135890" y="0"/>
                    <a:pt x="0" y="135890"/>
                    <a:pt x="0" y="304800"/>
                  </a:cubicBezTo>
                  <a:lnTo>
                    <a:pt x="0" y="12473963"/>
                  </a:lnTo>
                  <a:cubicBezTo>
                    <a:pt x="0" y="12642872"/>
                    <a:pt x="135890" y="12778763"/>
                    <a:pt x="304800" y="12778763"/>
                  </a:cubicBezTo>
                  <a:lnTo>
                    <a:pt x="24566594" y="12778763"/>
                  </a:lnTo>
                  <a:cubicBezTo>
                    <a:pt x="24735504" y="12778763"/>
                    <a:pt x="24871394" y="12642872"/>
                    <a:pt x="24871394" y="12473963"/>
                  </a:cubicBezTo>
                  <a:lnTo>
                    <a:pt x="24871394" y="304800"/>
                  </a:lnTo>
                  <a:cubicBezTo>
                    <a:pt x="24871394" y="135890"/>
                    <a:pt x="24735504" y="0"/>
                    <a:pt x="24566594" y="0"/>
                  </a:cubicBezTo>
                  <a:close/>
                </a:path>
              </a:pathLst>
            </a:custGeom>
            <a:solidFill>
              <a:srgbClr val="EDF0F2"/>
            </a:solidFill>
          </p:spPr>
        </p:sp>
      </p:grpSp>
      <p:grpSp>
        <p:nvGrpSpPr>
          <p:cNvPr id="4" name="Group 4"/>
          <p:cNvGrpSpPr/>
          <p:nvPr/>
        </p:nvGrpSpPr>
        <p:grpSpPr>
          <a:xfrm>
            <a:off x="4376655" y="468729"/>
            <a:ext cx="9534690" cy="1119942"/>
            <a:chOff x="0" y="0"/>
            <a:chExt cx="12712920" cy="1493256"/>
          </a:xfrm>
        </p:grpSpPr>
        <p:grpSp>
          <p:nvGrpSpPr>
            <p:cNvPr id="5" name="Group 5"/>
            <p:cNvGrpSpPr/>
            <p:nvPr/>
          </p:nvGrpSpPr>
          <p:grpSpPr>
            <a:xfrm>
              <a:off x="0" y="0"/>
              <a:ext cx="12712920" cy="1493256"/>
              <a:chOff x="0" y="0"/>
              <a:chExt cx="39759248" cy="4670110"/>
            </a:xfrm>
          </p:grpSpPr>
          <p:sp>
            <p:nvSpPr>
              <p:cNvPr id="6" name="Freeform 6"/>
              <p:cNvSpPr/>
              <p:nvPr/>
            </p:nvSpPr>
            <p:spPr>
              <a:xfrm>
                <a:off x="0" y="0"/>
                <a:ext cx="39759248" cy="4769170"/>
              </a:xfrm>
              <a:custGeom>
                <a:avLst/>
                <a:gdLst/>
                <a:ahLst/>
                <a:cxnLst/>
                <a:rect l="l" t="t" r="r" b="b"/>
                <a:pathLst>
                  <a:path w="39759248" h="4769170">
                    <a:moveTo>
                      <a:pt x="39136948" y="4198940"/>
                    </a:moveTo>
                    <a:cubicBezTo>
                      <a:pt x="39136948" y="4192590"/>
                      <a:pt x="39138219" y="4187510"/>
                      <a:pt x="39138219" y="4179890"/>
                    </a:cubicBezTo>
                    <a:lnTo>
                      <a:pt x="39138219" y="490220"/>
                    </a:lnTo>
                    <a:cubicBezTo>
                      <a:pt x="39138219" y="220980"/>
                      <a:pt x="38928669" y="0"/>
                      <a:pt x="38672126" y="0"/>
                    </a:cubicBezTo>
                    <a:lnTo>
                      <a:pt x="467360" y="0"/>
                    </a:lnTo>
                    <a:cubicBezTo>
                      <a:pt x="210820" y="0"/>
                      <a:pt x="0" y="220980"/>
                      <a:pt x="0" y="490220"/>
                    </a:cubicBezTo>
                    <a:lnTo>
                      <a:pt x="0" y="4179890"/>
                    </a:lnTo>
                    <a:cubicBezTo>
                      <a:pt x="0" y="4449130"/>
                      <a:pt x="209550" y="4670110"/>
                      <a:pt x="466090" y="4670110"/>
                    </a:cubicBezTo>
                    <a:lnTo>
                      <a:pt x="38670858" y="4670110"/>
                    </a:lnTo>
                    <a:cubicBezTo>
                      <a:pt x="38783887" y="4670110"/>
                      <a:pt x="38888026" y="4626930"/>
                      <a:pt x="38968037" y="4557080"/>
                    </a:cubicBezTo>
                    <a:cubicBezTo>
                      <a:pt x="39098848" y="4628200"/>
                      <a:pt x="39411269" y="4769170"/>
                      <a:pt x="39757976" y="4562160"/>
                    </a:cubicBezTo>
                    <a:cubicBezTo>
                      <a:pt x="39759248" y="4562160"/>
                      <a:pt x="39446826" y="4563430"/>
                      <a:pt x="39136948" y="4198940"/>
                    </a:cubicBezTo>
                    <a:lnTo>
                      <a:pt x="39136948" y="4198940"/>
                    </a:lnTo>
                    <a:close/>
                  </a:path>
                </a:pathLst>
              </a:custGeom>
              <a:solidFill>
                <a:srgbClr val="FF6363"/>
              </a:solidFill>
            </p:spPr>
          </p:sp>
        </p:grpSp>
        <p:sp>
          <p:nvSpPr>
            <p:cNvPr id="7" name="TextBox 7"/>
            <p:cNvSpPr txBox="1"/>
            <p:nvPr/>
          </p:nvSpPr>
          <p:spPr>
            <a:xfrm>
              <a:off x="348782" y="322032"/>
              <a:ext cx="11775124" cy="906342"/>
            </a:xfrm>
            <a:prstGeom prst="rect">
              <a:avLst/>
            </a:prstGeom>
          </p:spPr>
          <p:txBody>
            <a:bodyPr lIns="0" tIns="0" rIns="0" bIns="0" rtlCol="0" anchor="t">
              <a:spAutoFit/>
            </a:bodyPr>
            <a:lstStyle/>
            <a:p>
              <a:pPr marL="0" lvl="0" indent="0" algn="ctr">
                <a:lnSpc>
                  <a:spcPts val="5166"/>
                </a:lnSpc>
              </a:pPr>
              <a:r>
                <a:rPr lang="en-US" sz="4783">
                  <a:solidFill>
                    <a:srgbClr val="FFFFFF"/>
                  </a:solidFill>
                  <a:latin typeface="DM Sans Bold"/>
                </a:rPr>
                <a:t>INTERFACE?</a:t>
              </a:r>
            </a:p>
          </p:txBody>
        </p:sp>
      </p:grpSp>
      <p:pic>
        <p:nvPicPr>
          <p:cNvPr id="8" name="Picture 8"/>
          <p:cNvPicPr>
            <a:picLocks noChangeAspect="1"/>
          </p:cNvPicPr>
          <p:nvPr/>
        </p:nvPicPr>
        <p:blipFill>
          <a:blip r:embed="rId2"/>
          <a:srcRect l="17673"/>
          <a:stretch>
            <a:fillRect/>
          </a:stretch>
        </p:blipFill>
        <p:spPr>
          <a:xfrm rot="-5400000">
            <a:off x="650598" y="4808969"/>
            <a:ext cx="4007043" cy="2737823"/>
          </a:xfrm>
          <a:prstGeom prst="rect">
            <a:avLst/>
          </a:prstGeom>
        </p:spPr>
      </p:pic>
      <p:pic>
        <p:nvPicPr>
          <p:cNvPr id="9" name="Picture 9"/>
          <p:cNvPicPr>
            <a:picLocks noChangeAspect="1"/>
          </p:cNvPicPr>
          <p:nvPr/>
        </p:nvPicPr>
        <p:blipFill>
          <a:blip r:embed="rId3"/>
          <a:srcRect r="12173" b="9264"/>
          <a:stretch>
            <a:fillRect/>
          </a:stretch>
        </p:blipFill>
        <p:spPr>
          <a:xfrm>
            <a:off x="7469178" y="4098375"/>
            <a:ext cx="2181695" cy="4007043"/>
          </a:xfrm>
          <a:prstGeom prst="rect">
            <a:avLst/>
          </a:prstGeom>
        </p:spPr>
      </p:pic>
      <p:grpSp>
        <p:nvGrpSpPr>
          <p:cNvPr id="11" name="Group 11"/>
          <p:cNvGrpSpPr/>
          <p:nvPr/>
        </p:nvGrpSpPr>
        <p:grpSpPr>
          <a:xfrm>
            <a:off x="10466444" y="3313711"/>
            <a:ext cx="2449754" cy="999497"/>
            <a:chOff x="0" y="0"/>
            <a:chExt cx="3266338" cy="1332663"/>
          </a:xfrm>
        </p:grpSpPr>
        <p:grpSp>
          <p:nvGrpSpPr>
            <p:cNvPr id="12" name="Group 12"/>
            <p:cNvGrpSpPr/>
            <p:nvPr/>
          </p:nvGrpSpPr>
          <p:grpSpPr>
            <a:xfrm>
              <a:off x="0" y="0"/>
              <a:ext cx="3266338" cy="1332663"/>
              <a:chOff x="0" y="0"/>
              <a:chExt cx="10690798" cy="4361836"/>
            </a:xfrm>
          </p:grpSpPr>
          <p:sp>
            <p:nvSpPr>
              <p:cNvPr id="13" name="Freeform 13"/>
              <p:cNvSpPr/>
              <p:nvPr/>
            </p:nvSpPr>
            <p:spPr>
              <a:xfrm>
                <a:off x="0" y="0"/>
                <a:ext cx="10690798" cy="4460896"/>
              </a:xfrm>
              <a:custGeom>
                <a:avLst/>
                <a:gdLst/>
                <a:ahLst/>
                <a:cxnLst/>
                <a:rect l="l" t="t" r="r" b="b"/>
                <a:pathLst>
                  <a:path w="10690798" h="4460896">
                    <a:moveTo>
                      <a:pt x="10068498" y="3890666"/>
                    </a:moveTo>
                    <a:cubicBezTo>
                      <a:pt x="10068498" y="3884316"/>
                      <a:pt x="10069768" y="3879236"/>
                      <a:pt x="10069768" y="3871616"/>
                    </a:cubicBezTo>
                    <a:lnTo>
                      <a:pt x="10069768" y="490220"/>
                    </a:lnTo>
                    <a:cubicBezTo>
                      <a:pt x="10069768" y="220980"/>
                      <a:pt x="9860218" y="0"/>
                      <a:pt x="9603678" y="0"/>
                    </a:cubicBezTo>
                    <a:lnTo>
                      <a:pt x="467360" y="0"/>
                    </a:lnTo>
                    <a:cubicBezTo>
                      <a:pt x="210820" y="0"/>
                      <a:pt x="0" y="220980"/>
                      <a:pt x="0" y="490220"/>
                    </a:cubicBezTo>
                    <a:lnTo>
                      <a:pt x="0" y="3871616"/>
                    </a:lnTo>
                    <a:cubicBezTo>
                      <a:pt x="0" y="4140856"/>
                      <a:pt x="209550" y="4361836"/>
                      <a:pt x="466090" y="4361836"/>
                    </a:cubicBezTo>
                    <a:lnTo>
                      <a:pt x="9602408" y="4361836"/>
                    </a:lnTo>
                    <a:cubicBezTo>
                      <a:pt x="9715438" y="4361836"/>
                      <a:pt x="9819577" y="4318656"/>
                      <a:pt x="9899588" y="4248806"/>
                    </a:cubicBezTo>
                    <a:cubicBezTo>
                      <a:pt x="10030398" y="4319926"/>
                      <a:pt x="10342818" y="4460896"/>
                      <a:pt x="10689527" y="4253886"/>
                    </a:cubicBezTo>
                    <a:cubicBezTo>
                      <a:pt x="10690798" y="4253886"/>
                      <a:pt x="10378378" y="4255156"/>
                      <a:pt x="10068498" y="3890666"/>
                    </a:cubicBezTo>
                    <a:lnTo>
                      <a:pt x="10068498" y="3890666"/>
                    </a:lnTo>
                    <a:close/>
                  </a:path>
                </a:pathLst>
              </a:custGeom>
              <a:solidFill>
                <a:srgbClr val="43C466"/>
              </a:solidFill>
            </p:spPr>
          </p:sp>
        </p:grpSp>
        <p:sp>
          <p:nvSpPr>
            <p:cNvPr id="14" name="TextBox 14"/>
            <p:cNvSpPr txBox="1"/>
            <p:nvPr/>
          </p:nvSpPr>
          <p:spPr>
            <a:xfrm>
              <a:off x="89613" y="291202"/>
              <a:ext cx="3025390" cy="788359"/>
            </a:xfrm>
            <a:prstGeom prst="rect">
              <a:avLst/>
            </a:prstGeom>
          </p:spPr>
          <p:txBody>
            <a:bodyPr lIns="0" tIns="0" rIns="0" bIns="0" rtlCol="0" anchor="t">
              <a:spAutoFit/>
            </a:bodyPr>
            <a:lstStyle/>
            <a:p>
              <a:pPr algn="ctr">
                <a:lnSpc>
                  <a:spcPts val="4420"/>
                </a:lnSpc>
              </a:pPr>
              <a:r>
                <a:rPr lang="en-US" sz="4093">
                  <a:solidFill>
                    <a:srgbClr val="FFFFFF"/>
                  </a:solidFill>
                  <a:latin typeface="DM Sans Bold"/>
                </a:rPr>
                <a:t>pros</a:t>
              </a:r>
            </a:p>
          </p:txBody>
        </p:sp>
      </p:grpSp>
      <p:grpSp>
        <p:nvGrpSpPr>
          <p:cNvPr id="15" name="Group 15"/>
          <p:cNvGrpSpPr/>
          <p:nvPr/>
        </p:nvGrpSpPr>
        <p:grpSpPr>
          <a:xfrm>
            <a:off x="10645587" y="6291383"/>
            <a:ext cx="2270611" cy="926407"/>
            <a:chOff x="0" y="0"/>
            <a:chExt cx="3027481" cy="1235209"/>
          </a:xfrm>
        </p:grpSpPr>
        <p:grpSp>
          <p:nvGrpSpPr>
            <p:cNvPr id="16" name="Group 16"/>
            <p:cNvGrpSpPr/>
            <p:nvPr/>
          </p:nvGrpSpPr>
          <p:grpSpPr>
            <a:xfrm>
              <a:off x="0" y="0"/>
              <a:ext cx="3027481" cy="1235209"/>
              <a:chOff x="0" y="0"/>
              <a:chExt cx="10690798" cy="4361836"/>
            </a:xfrm>
          </p:grpSpPr>
          <p:sp>
            <p:nvSpPr>
              <p:cNvPr id="17" name="Freeform 17"/>
              <p:cNvSpPr/>
              <p:nvPr/>
            </p:nvSpPr>
            <p:spPr>
              <a:xfrm>
                <a:off x="0" y="0"/>
                <a:ext cx="10690798" cy="4460896"/>
              </a:xfrm>
              <a:custGeom>
                <a:avLst/>
                <a:gdLst/>
                <a:ahLst/>
                <a:cxnLst/>
                <a:rect l="l" t="t" r="r" b="b"/>
                <a:pathLst>
                  <a:path w="10690798" h="4460896">
                    <a:moveTo>
                      <a:pt x="10068498" y="3890666"/>
                    </a:moveTo>
                    <a:cubicBezTo>
                      <a:pt x="10068498" y="3884316"/>
                      <a:pt x="10069768" y="3879236"/>
                      <a:pt x="10069768" y="3871616"/>
                    </a:cubicBezTo>
                    <a:lnTo>
                      <a:pt x="10069768" y="490220"/>
                    </a:lnTo>
                    <a:cubicBezTo>
                      <a:pt x="10069768" y="220980"/>
                      <a:pt x="9860218" y="0"/>
                      <a:pt x="9603678" y="0"/>
                    </a:cubicBezTo>
                    <a:lnTo>
                      <a:pt x="467360" y="0"/>
                    </a:lnTo>
                    <a:cubicBezTo>
                      <a:pt x="210820" y="0"/>
                      <a:pt x="0" y="220980"/>
                      <a:pt x="0" y="490220"/>
                    </a:cubicBezTo>
                    <a:lnTo>
                      <a:pt x="0" y="3871616"/>
                    </a:lnTo>
                    <a:cubicBezTo>
                      <a:pt x="0" y="4140856"/>
                      <a:pt x="209550" y="4361836"/>
                      <a:pt x="466090" y="4361836"/>
                    </a:cubicBezTo>
                    <a:lnTo>
                      <a:pt x="9602408" y="4361836"/>
                    </a:lnTo>
                    <a:cubicBezTo>
                      <a:pt x="9715438" y="4361836"/>
                      <a:pt x="9819577" y="4318656"/>
                      <a:pt x="9899588" y="4248806"/>
                    </a:cubicBezTo>
                    <a:cubicBezTo>
                      <a:pt x="10030398" y="4319926"/>
                      <a:pt x="10342818" y="4460896"/>
                      <a:pt x="10689527" y="4253886"/>
                    </a:cubicBezTo>
                    <a:cubicBezTo>
                      <a:pt x="10690798" y="4253886"/>
                      <a:pt x="10378378" y="4255156"/>
                      <a:pt x="10068498" y="3890666"/>
                    </a:cubicBezTo>
                    <a:lnTo>
                      <a:pt x="10068498" y="3890666"/>
                    </a:lnTo>
                    <a:close/>
                  </a:path>
                </a:pathLst>
              </a:custGeom>
              <a:solidFill>
                <a:srgbClr val="FF6363"/>
              </a:solidFill>
            </p:spPr>
          </p:sp>
        </p:grpSp>
        <p:sp>
          <p:nvSpPr>
            <p:cNvPr id="18" name="TextBox 18"/>
            <p:cNvSpPr txBox="1"/>
            <p:nvPr/>
          </p:nvSpPr>
          <p:spPr>
            <a:xfrm>
              <a:off x="83060" y="282219"/>
              <a:ext cx="2804152" cy="718397"/>
            </a:xfrm>
            <a:prstGeom prst="rect">
              <a:avLst/>
            </a:prstGeom>
          </p:spPr>
          <p:txBody>
            <a:bodyPr lIns="0" tIns="0" rIns="0" bIns="0" rtlCol="0" anchor="t">
              <a:spAutoFit/>
            </a:bodyPr>
            <a:lstStyle/>
            <a:p>
              <a:pPr algn="ctr">
                <a:lnSpc>
                  <a:spcPts val="4097"/>
                </a:lnSpc>
              </a:pPr>
              <a:r>
                <a:rPr lang="en-US" sz="3793">
                  <a:solidFill>
                    <a:srgbClr val="FFFFFF"/>
                  </a:solidFill>
                  <a:latin typeface="DM Sans Bold"/>
                </a:rPr>
                <a:t>Cons</a:t>
              </a:r>
            </a:p>
          </p:txBody>
        </p:sp>
      </p:grpSp>
      <p:pic>
        <p:nvPicPr>
          <p:cNvPr id="19" name="Picture 19"/>
          <p:cNvPicPr>
            <a:picLocks noChangeAspect="1"/>
          </p:cNvPicPr>
          <p:nvPr/>
        </p:nvPicPr>
        <p:blipFill>
          <a:blip r:embed="rId4"/>
          <a:srcRect/>
          <a:stretch>
            <a:fillRect/>
          </a:stretch>
        </p:blipFill>
        <p:spPr>
          <a:xfrm>
            <a:off x="4244193" y="4214539"/>
            <a:ext cx="2975147" cy="3966863"/>
          </a:xfrm>
          <a:prstGeom prst="rect">
            <a:avLst/>
          </a:prstGeom>
        </p:spPr>
      </p:pic>
      <p:sp>
        <p:nvSpPr>
          <p:cNvPr id="20" name="TextBox 20"/>
          <p:cNvSpPr txBox="1"/>
          <p:nvPr/>
        </p:nvSpPr>
        <p:spPr>
          <a:xfrm>
            <a:off x="6441868" y="2043500"/>
            <a:ext cx="5404263" cy="771877"/>
          </a:xfrm>
          <a:prstGeom prst="rect">
            <a:avLst/>
          </a:prstGeom>
        </p:spPr>
        <p:txBody>
          <a:bodyPr lIns="0" tIns="0" rIns="0" bIns="0" rtlCol="0" anchor="t">
            <a:spAutoFit/>
          </a:bodyPr>
          <a:lstStyle/>
          <a:p>
            <a:pPr algn="ctr">
              <a:lnSpc>
                <a:spcPts val="6306"/>
              </a:lnSpc>
              <a:spcBef>
                <a:spcPct val="0"/>
              </a:spcBef>
            </a:pPr>
            <a:r>
              <a:rPr lang="en-US" sz="4504">
                <a:solidFill>
                  <a:srgbClr val="000000"/>
                </a:solidFill>
                <a:latin typeface="DM Sans Bold"/>
              </a:rPr>
              <a:t>Image Focus</a:t>
            </a:r>
          </a:p>
        </p:txBody>
      </p:sp>
      <p:sp>
        <p:nvSpPr>
          <p:cNvPr id="21" name="TextBox 21"/>
          <p:cNvSpPr txBox="1"/>
          <p:nvPr/>
        </p:nvSpPr>
        <p:spPr>
          <a:xfrm>
            <a:off x="10556016" y="7477580"/>
            <a:ext cx="6620915" cy="1553163"/>
          </a:xfrm>
          <a:prstGeom prst="rect">
            <a:avLst/>
          </a:prstGeom>
        </p:spPr>
        <p:txBody>
          <a:bodyPr lIns="0" tIns="0" rIns="0" bIns="0" rtlCol="0" anchor="t">
            <a:spAutoFit/>
          </a:bodyPr>
          <a:lstStyle/>
          <a:p>
            <a:pPr marL="479128" lvl="1" indent="-239564">
              <a:lnSpc>
                <a:spcPts val="3106"/>
              </a:lnSpc>
              <a:buFont typeface="Arial"/>
              <a:buChar char="•"/>
            </a:pPr>
            <a:r>
              <a:rPr lang="en-US" sz="2219">
                <a:solidFill>
                  <a:srgbClr val="000000"/>
                </a:solidFill>
                <a:latin typeface="DM Sans Bold"/>
              </a:rPr>
              <a:t>Tidak ada menu hanya gambar sehingga cukup membingungkan user</a:t>
            </a:r>
          </a:p>
          <a:p>
            <a:pPr marL="479128" lvl="1" indent="-239564">
              <a:lnSpc>
                <a:spcPts val="3106"/>
              </a:lnSpc>
              <a:buFont typeface="Arial"/>
              <a:buChar char="•"/>
            </a:pPr>
            <a:r>
              <a:rPr lang="en-US" sz="2219">
                <a:solidFill>
                  <a:srgbClr val="000000"/>
                </a:solidFill>
                <a:latin typeface="DM Sans Bold"/>
              </a:rPr>
              <a:t>Tombol menu tidak jelas</a:t>
            </a:r>
          </a:p>
          <a:p>
            <a:pPr marL="479127" lvl="1" indent="-239564">
              <a:lnSpc>
                <a:spcPts val="3106"/>
              </a:lnSpc>
              <a:buFont typeface="Arial"/>
              <a:buChar char="•"/>
            </a:pPr>
            <a:r>
              <a:rPr lang="en-US" sz="2219">
                <a:solidFill>
                  <a:srgbClr val="000000"/>
                </a:solidFill>
                <a:latin typeface="DM Sans Bold"/>
              </a:rPr>
              <a:t>Interface kurang friendly</a:t>
            </a:r>
          </a:p>
        </p:txBody>
      </p:sp>
      <p:sp>
        <p:nvSpPr>
          <p:cNvPr id="22" name="TextBox 22"/>
          <p:cNvSpPr txBox="1"/>
          <p:nvPr/>
        </p:nvSpPr>
        <p:spPr>
          <a:xfrm>
            <a:off x="10466444" y="4538265"/>
            <a:ext cx="6257469" cy="1470518"/>
          </a:xfrm>
          <a:prstGeom prst="rect">
            <a:avLst/>
          </a:prstGeom>
        </p:spPr>
        <p:txBody>
          <a:bodyPr lIns="0" tIns="0" rIns="0" bIns="0" rtlCol="0" anchor="t">
            <a:spAutoFit/>
          </a:bodyPr>
          <a:lstStyle/>
          <a:p>
            <a:pPr marL="452827" lvl="1" indent="-226413">
              <a:lnSpc>
                <a:spcPts val="2936"/>
              </a:lnSpc>
              <a:buFont typeface="Arial"/>
              <a:buChar char="•"/>
            </a:pPr>
            <a:r>
              <a:rPr lang="en-US" sz="2097">
                <a:solidFill>
                  <a:srgbClr val="000000"/>
                </a:solidFill>
                <a:latin typeface="DM Sans Bold"/>
              </a:rPr>
              <a:t>Terdapat artikel berita terkait PC</a:t>
            </a:r>
          </a:p>
          <a:p>
            <a:pPr marL="452827" lvl="1" indent="-226413">
              <a:lnSpc>
                <a:spcPts val="2936"/>
              </a:lnSpc>
              <a:buFont typeface="Arial"/>
              <a:buChar char="•"/>
            </a:pPr>
            <a:r>
              <a:rPr lang="en-US" sz="2097">
                <a:solidFill>
                  <a:srgbClr val="000000"/>
                </a:solidFill>
                <a:latin typeface="DM Sans Bold"/>
              </a:rPr>
              <a:t>Gambar lebih menarik dibandingkan menu</a:t>
            </a:r>
          </a:p>
          <a:p>
            <a:pPr marL="452826" lvl="1" indent="-226413">
              <a:lnSpc>
                <a:spcPts val="2936"/>
              </a:lnSpc>
              <a:buFont typeface="Arial"/>
              <a:buChar char="•"/>
            </a:pPr>
            <a:r>
              <a:rPr lang="en-US" sz="2097">
                <a:solidFill>
                  <a:srgbClr val="000000"/>
                </a:solidFill>
                <a:latin typeface="DM Sans Bold"/>
              </a:rPr>
              <a:t>Fitur "News" yang diberikan memberikan gambaran informasi baru bagi user</a:t>
            </a:r>
          </a:p>
        </p:txBody>
      </p:sp>
      <p:pic>
        <p:nvPicPr>
          <p:cNvPr id="24" name="Picture 8">
            <a:extLst>
              <a:ext uri="{FF2B5EF4-FFF2-40B4-BE49-F238E27FC236}">
                <a16:creationId xmlns:a16="http://schemas.microsoft.com/office/drawing/2014/main" id="{5E55BCB3-0586-4AE2-9A07-125B85BB1B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858677">
            <a:off x="789574" y="3829484"/>
            <a:ext cx="770108" cy="7701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549</Words>
  <Application>Microsoft Office PowerPoint</Application>
  <PresentationFormat>Custom</PresentationFormat>
  <Paragraphs>101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Shuneet Square Book</vt:lpstr>
      <vt:lpstr>Shuneet Square Book Bold</vt:lpstr>
      <vt:lpstr>Arial</vt:lpstr>
      <vt:lpstr>DM Sans Bold</vt:lpstr>
      <vt:lpstr>Arimo Bold</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LOW-FI TESTING</dc:title>
  <cp:lastModifiedBy>Berlyan Permata Sukma(572031)</cp:lastModifiedBy>
  <cp:revision>1</cp:revision>
  <dcterms:created xsi:type="dcterms:W3CDTF">2006-08-16T00:00:00Z</dcterms:created>
  <dcterms:modified xsi:type="dcterms:W3CDTF">2021-05-20T03:58:13Z</dcterms:modified>
  <dc:identifier>DAEe1wa0GbE</dc:identifier>
</cp:coreProperties>
</file>